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30" d="100"/>
          <a:sy n="30" d="100"/>
        </p:scale>
        <p:origin x="253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D5C5-9E8F-4C37-91A9-14CF94A2DB14}" type="datetimeFigureOut">
              <a:rPr kumimoji="1" lang="ja-JP" altLang="en-US" smtClean="0"/>
              <a:t>2021/6/5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55EE-2820-4147-B402-BE8299E819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3967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D5C5-9E8F-4C37-91A9-14CF94A2DB14}" type="datetimeFigureOut">
              <a:rPr kumimoji="1" lang="ja-JP" altLang="en-US" smtClean="0"/>
              <a:t>2021/6/5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55EE-2820-4147-B402-BE8299E819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0070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D5C5-9E8F-4C37-91A9-14CF94A2DB14}" type="datetimeFigureOut">
              <a:rPr kumimoji="1" lang="ja-JP" altLang="en-US" smtClean="0"/>
              <a:t>2021/6/5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55EE-2820-4147-B402-BE8299E819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862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D5C5-9E8F-4C37-91A9-14CF94A2DB14}" type="datetimeFigureOut">
              <a:rPr kumimoji="1" lang="ja-JP" altLang="en-US" smtClean="0"/>
              <a:t>2021/6/5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55EE-2820-4147-B402-BE8299E819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353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D5C5-9E8F-4C37-91A9-14CF94A2DB14}" type="datetimeFigureOut">
              <a:rPr kumimoji="1" lang="ja-JP" altLang="en-US" smtClean="0"/>
              <a:t>2021/6/5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55EE-2820-4147-B402-BE8299E819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7349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D5C5-9E8F-4C37-91A9-14CF94A2DB14}" type="datetimeFigureOut">
              <a:rPr kumimoji="1" lang="ja-JP" altLang="en-US" smtClean="0"/>
              <a:t>2021/6/5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55EE-2820-4147-B402-BE8299E819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266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D5C5-9E8F-4C37-91A9-14CF94A2DB14}" type="datetimeFigureOut">
              <a:rPr kumimoji="1" lang="ja-JP" altLang="en-US" smtClean="0"/>
              <a:t>2021/6/5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55EE-2820-4147-B402-BE8299E819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3866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D5C5-9E8F-4C37-91A9-14CF94A2DB14}" type="datetimeFigureOut">
              <a:rPr kumimoji="1" lang="ja-JP" altLang="en-US" smtClean="0"/>
              <a:t>2021/6/5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55EE-2820-4147-B402-BE8299E819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632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D5C5-9E8F-4C37-91A9-14CF94A2DB14}" type="datetimeFigureOut">
              <a:rPr kumimoji="1" lang="ja-JP" altLang="en-US" smtClean="0"/>
              <a:t>2021/6/5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55EE-2820-4147-B402-BE8299E819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747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D5C5-9E8F-4C37-91A9-14CF94A2DB14}" type="datetimeFigureOut">
              <a:rPr kumimoji="1" lang="ja-JP" altLang="en-US" smtClean="0"/>
              <a:t>2021/6/5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55EE-2820-4147-B402-BE8299E819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228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D5C5-9E8F-4C37-91A9-14CF94A2DB14}" type="datetimeFigureOut">
              <a:rPr kumimoji="1" lang="ja-JP" altLang="en-US" smtClean="0"/>
              <a:t>2021/6/5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55EE-2820-4147-B402-BE8299E819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4992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7D5C5-9E8F-4C37-91A9-14CF94A2DB14}" type="datetimeFigureOut">
              <a:rPr kumimoji="1" lang="ja-JP" altLang="en-US" smtClean="0"/>
              <a:t>2021/6/5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755EE-2820-4147-B402-BE8299E819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039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kumimoji="1"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kumimoji="1"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55" y="-25780"/>
            <a:ext cx="9388473" cy="1274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0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93" y="0"/>
            <a:ext cx="9287207" cy="1167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5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Office PowerPoint</Application>
  <PresentationFormat>A3 297x420 mm</PresentationFormat>
  <Paragraphs>0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8" baseType="lpstr"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宮下 佳捺</dc:creator>
  <cp:lastModifiedBy>宮下 佳捺</cp:lastModifiedBy>
  <cp:revision>1</cp:revision>
  <dcterms:created xsi:type="dcterms:W3CDTF">2021-06-05T02:52:32Z</dcterms:created>
  <dcterms:modified xsi:type="dcterms:W3CDTF">2021-06-05T02:56:46Z</dcterms:modified>
</cp:coreProperties>
</file>