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6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56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6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7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2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03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9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80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19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707C-A2FE-4D8F-99D1-665F9795D795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9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5" t="25799" r="14945" b="840"/>
          <a:stretch/>
        </p:blipFill>
        <p:spPr>
          <a:xfrm>
            <a:off x="642207" y="5398174"/>
            <a:ext cx="6553123" cy="4692914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4695568" y="8740223"/>
            <a:ext cx="4792509" cy="2527320"/>
          </a:xfrm>
          <a:prstGeom prst="wedgeEllipseCallout">
            <a:avLst>
              <a:gd name="adj1" fmla="val -36185"/>
              <a:gd name="adj2" fmla="val -891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14" b="30361"/>
          <a:stretch/>
        </p:blipFill>
        <p:spPr>
          <a:xfrm>
            <a:off x="5087521" y="8764937"/>
            <a:ext cx="4021357" cy="247775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楕円 3"/>
          <p:cNvSpPr/>
          <p:nvPr/>
        </p:nvSpPr>
        <p:spPr>
          <a:xfrm>
            <a:off x="6204994" y="8943414"/>
            <a:ext cx="1071314" cy="8519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3851" y="2124495"/>
            <a:ext cx="8894616" cy="3170099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「さなぎがちょうになったよ」と気付いた子がいました。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「お空飛びたいと思うから逃がしてあげようよ」と子ども達から声が上がりました。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「バイバイ」みんなの周りをひらひらしているちょう</a:t>
            </a:r>
            <a:r>
              <a:rPr kumimoji="1"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ちょさんに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手を振っていました。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雲 7"/>
          <p:cNvSpPr/>
          <p:nvPr/>
        </p:nvSpPr>
        <p:spPr>
          <a:xfrm rot="321974">
            <a:off x="211190" y="10375093"/>
            <a:ext cx="5275208" cy="2130693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3851" y="10847215"/>
            <a:ext cx="506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　</a:t>
            </a:r>
            <a:r>
              <a:rPr kumimoji="1" lang="ja-JP" altLang="en-US" sz="2400" b="1" dirty="0" smtClean="0"/>
              <a:t>モンシロチョウ</a:t>
            </a:r>
            <a:r>
              <a:rPr kumimoji="1" lang="ja-JP" altLang="en-US" sz="2400" b="1" dirty="0"/>
              <a:t>を</a:t>
            </a:r>
            <a:r>
              <a:rPr kumimoji="1" lang="ja-JP" altLang="en-US" sz="2400" b="1" dirty="0" smtClean="0"/>
              <a:t>見つける度に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「</a:t>
            </a:r>
            <a:r>
              <a:rPr kumimoji="1" lang="ja-JP" altLang="en-US" sz="2400" b="1" dirty="0"/>
              <a:t>逃がしたちょう</a:t>
            </a:r>
            <a:r>
              <a:rPr kumimoji="1" lang="ja-JP" altLang="en-US" sz="2400" b="1" dirty="0" err="1"/>
              <a:t>ちょさん</a:t>
            </a:r>
            <a:r>
              <a:rPr kumimoji="1" lang="ja-JP" altLang="en-US" sz="2400" b="1" dirty="0"/>
              <a:t>元気</a:t>
            </a:r>
            <a:r>
              <a:rPr kumimoji="1" lang="ja-JP" altLang="en-US" sz="2400" b="1"/>
              <a:t>だ</a:t>
            </a:r>
            <a:r>
              <a:rPr kumimoji="1" lang="ja-JP" altLang="en-US" sz="2400" b="1" smtClean="0"/>
              <a:t>」　　</a:t>
            </a:r>
            <a:endParaRPr kumimoji="1" lang="en-US" altLang="ja-JP" sz="2400" b="1" smtClean="0"/>
          </a:p>
          <a:p>
            <a:r>
              <a:rPr kumimoji="1" lang="ja-JP" altLang="en-US" sz="2400" b="1"/>
              <a:t>　</a:t>
            </a:r>
            <a:r>
              <a:rPr kumimoji="1" lang="ja-JP" altLang="en-US" sz="2400" b="1" smtClean="0"/>
              <a:t>と</a:t>
            </a:r>
            <a:r>
              <a:rPr kumimoji="1" lang="ja-JP" altLang="en-US" sz="2400" b="1" dirty="0"/>
              <a:t>喜んでいます。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391571" y="-65423"/>
            <a:ext cx="15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R3.7.2</a:t>
            </a:r>
            <a:endParaRPr kumimoji="1" lang="ja-JP" altLang="en-US" sz="20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81932" y="313678"/>
            <a:ext cx="7109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生き物に触れる中での</a:t>
            </a:r>
            <a:endParaRPr lang="en-US" altLang="ja-JP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2">
                    <a:lumMod val="50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子どもたちの育ち</a:t>
            </a:r>
            <a:endParaRPr lang="ja-JP" alt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2">
                    <a:lumMod val="50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2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80</Words>
  <Application>Microsoft Office PowerPoint</Application>
  <PresentationFormat>A3 297x420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HG創英角ｺﾞｼｯｸUB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宮下 佳捺</dc:creator>
  <cp:lastModifiedBy>宮下 佳捺</cp:lastModifiedBy>
  <cp:revision>24</cp:revision>
  <cp:lastPrinted>2021-07-01T09:57:18Z</cp:lastPrinted>
  <dcterms:created xsi:type="dcterms:W3CDTF">2021-06-17T05:25:24Z</dcterms:created>
  <dcterms:modified xsi:type="dcterms:W3CDTF">2021-07-02T09:49:34Z</dcterms:modified>
</cp:coreProperties>
</file>