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9601200" cy="12801600" type="A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CC"/>
    <a:srgbClr val="FF66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39" d="100"/>
          <a:sy n="39" d="100"/>
        </p:scale>
        <p:origin x="225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095078"/>
            <a:ext cx="8161020" cy="4456853"/>
          </a:xfrm>
        </p:spPr>
        <p:txBody>
          <a:bodyPr anchor="b"/>
          <a:lstStyle>
            <a:lvl1pPr algn="ctr">
              <a:defRPr sz="63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200150" y="6723804"/>
            <a:ext cx="7200900" cy="3090756"/>
          </a:xfrm>
        </p:spPr>
        <p:txBody>
          <a:bodyPr/>
          <a:lstStyle>
            <a:lvl1pPr marL="0" indent="0" algn="ctr">
              <a:buNone/>
              <a:defRPr sz="2520"/>
            </a:lvl1pPr>
            <a:lvl2pPr marL="480060" indent="0" algn="ctr">
              <a:buNone/>
              <a:defRPr sz="210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44E4707C-A2FE-4D8F-99D1-665F9795D795}" type="datetimeFigureOut">
              <a:rPr kumimoji="1" lang="ja-JP" altLang="en-US" smtClean="0"/>
              <a:t>2021/8/20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108DEA-F4A4-4899-BABC-911D60778D68}" type="slidenum">
              <a:rPr kumimoji="1" lang="ja-JP" altLang="en-US" smtClean="0"/>
              <a:t>‹#›</a:t>
            </a:fld>
            <a:endParaRPr kumimoji="1" lang="ja-JP" altLang="en-US"/>
          </a:p>
        </p:txBody>
      </p:sp>
    </p:spTree>
    <p:extLst>
      <p:ext uri="{BB962C8B-B14F-4D97-AF65-F5344CB8AC3E}">
        <p14:creationId xmlns:p14="http://schemas.microsoft.com/office/powerpoint/2010/main" val="4264753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4E4707C-A2FE-4D8F-99D1-665F9795D795}" type="datetimeFigureOut">
              <a:rPr kumimoji="1" lang="ja-JP" altLang="en-US" smtClean="0"/>
              <a:t>2021/8/20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108DEA-F4A4-4899-BABC-911D60778D68}" type="slidenum">
              <a:rPr kumimoji="1" lang="ja-JP" altLang="en-US" smtClean="0"/>
              <a:t>‹#›</a:t>
            </a:fld>
            <a:endParaRPr kumimoji="1" lang="ja-JP" altLang="en-US"/>
          </a:p>
        </p:txBody>
      </p:sp>
    </p:spTree>
    <p:extLst>
      <p:ext uri="{BB962C8B-B14F-4D97-AF65-F5344CB8AC3E}">
        <p14:creationId xmlns:p14="http://schemas.microsoft.com/office/powerpoint/2010/main" val="1009691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0859" y="681567"/>
            <a:ext cx="2070259" cy="10848764"/>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60083" y="681567"/>
            <a:ext cx="6090761" cy="10848764"/>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4E4707C-A2FE-4D8F-99D1-665F9795D795}" type="datetimeFigureOut">
              <a:rPr kumimoji="1" lang="ja-JP" altLang="en-US" smtClean="0"/>
              <a:t>2021/8/20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108DEA-F4A4-4899-BABC-911D60778D68}" type="slidenum">
              <a:rPr kumimoji="1" lang="ja-JP" altLang="en-US" smtClean="0"/>
              <a:t>‹#›</a:t>
            </a:fld>
            <a:endParaRPr kumimoji="1" lang="ja-JP" altLang="en-US"/>
          </a:p>
        </p:txBody>
      </p:sp>
    </p:spTree>
    <p:extLst>
      <p:ext uri="{BB962C8B-B14F-4D97-AF65-F5344CB8AC3E}">
        <p14:creationId xmlns:p14="http://schemas.microsoft.com/office/powerpoint/2010/main" val="3459568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4E4707C-A2FE-4D8F-99D1-665F9795D795}" type="datetimeFigureOut">
              <a:rPr kumimoji="1" lang="ja-JP" altLang="en-US" smtClean="0"/>
              <a:t>2021/8/20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108DEA-F4A4-4899-BABC-911D60778D68}" type="slidenum">
              <a:rPr kumimoji="1" lang="ja-JP" altLang="en-US" smtClean="0"/>
              <a:t>‹#›</a:t>
            </a:fld>
            <a:endParaRPr kumimoji="1" lang="ja-JP" altLang="en-US"/>
          </a:p>
        </p:txBody>
      </p:sp>
    </p:spTree>
    <p:extLst>
      <p:ext uri="{BB962C8B-B14F-4D97-AF65-F5344CB8AC3E}">
        <p14:creationId xmlns:p14="http://schemas.microsoft.com/office/powerpoint/2010/main" val="2827627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55082" y="3191514"/>
            <a:ext cx="8281035" cy="5325109"/>
          </a:xfrm>
        </p:spPr>
        <p:txBody>
          <a:bodyPr anchor="b"/>
          <a:lstStyle>
            <a:lvl1pPr>
              <a:defRPr sz="63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55082" y="8567000"/>
            <a:ext cx="8281035" cy="2800349"/>
          </a:xfrm>
        </p:spPr>
        <p:txBody>
          <a:bodyPr/>
          <a:lstStyle>
            <a:lvl1pPr marL="0" indent="0">
              <a:buNone/>
              <a:defRPr sz="2520">
                <a:solidFill>
                  <a:schemeClr val="tx1"/>
                </a:solidFill>
              </a:defRPr>
            </a:lvl1pPr>
            <a:lvl2pPr marL="480060" indent="0">
              <a:buNone/>
              <a:defRPr sz="2100">
                <a:solidFill>
                  <a:schemeClr val="tx1">
                    <a:tint val="75000"/>
                  </a:schemeClr>
                </a:solidFill>
              </a:defRPr>
            </a:lvl2pPr>
            <a:lvl3pPr marL="960120" indent="0">
              <a:buNone/>
              <a:defRPr sz="1890">
                <a:solidFill>
                  <a:schemeClr val="tx1">
                    <a:tint val="75000"/>
                  </a:schemeClr>
                </a:solidFill>
              </a:defRPr>
            </a:lvl3pPr>
            <a:lvl4pPr marL="1440180" indent="0">
              <a:buNone/>
              <a:defRPr sz="1680">
                <a:solidFill>
                  <a:schemeClr val="tx1">
                    <a:tint val="75000"/>
                  </a:schemeClr>
                </a:solidFill>
              </a:defRPr>
            </a:lvl4pPr>
            <a:lvl5pPr marL="1920240" indent="0">
              <a:buNone/>
              <a:defRPr sz="1680">
                <a:solidFill>
                  <a:schemeClr val="tx1">
                    <a:tint val="75000"/>
                  </a:schemeClr>
                </a:solidFill>
              </a:defRPr>
            </a:lvl5pPr>
            <a:lvl6pPr marL="2400300" indent="0">
              <a:buNone/>
              <a:defRPr sz="1680">
                <a:solidFill>
                  <a:schemeClr val="tx1">
                    <a:tint val="75000"/>
                  </a:schemeClr>
                </a:solidFill>
              </a:defRPr>
            </a:lvl6pPr>
            <a:lvl7pPr marL="2880360" indent="0">
              <a:buNone/>
              <a:defRPr sz="1680">
                <a:solidFill>
                  <a:schemeClr val="tx1">
                    <a:tint val="75000"/>
                  </a:schemeClr>
                </a:solidFill>
              </a:defRPr>
            </a:lvl7pPr>
            <a:lvl8pPr marL="3360420" indent="0">
              <a:buNone/>
              <a:defRPr sz="1680">
                <a:solidFill>
                  <a:schemeClr val="tx1">
                    <a:tint val="75000"/>
                  </a:schemeClr>
                </a:solidFill>
              </a:defRPr>
            </a:lvl8pPr>
            <a:lvl9pPr marL="3840480" indent="0">
              <a:buNone/>
              <a:defRPr sz="168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44E4707C-A2FE-4D8F-99D1-665F9795D795}" type="datetimeFigureOut">
              <a:rPr kumimoji="1" lang="ja-JP" altLang="en-US" smtClean="0"/>
              <a:t>2021/8/20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108DEA-F4A4-4899-BABC-911D60778D68}" type="slidenum">
              <a:rPr kumimoji="1" lang="ja-JP" altLang="en-US" smtClean="0"/>
              <a:t>‹#›</a:t>
            </a:fld>
            <a:endParaRPr kumimoji="1" lang="ja-JP" altLang="en-US"/>
          </a:p>
        </p:txBody>
      </p:sp>
    </p:spTree>
    <p:extLst>
      <p:ext uri="{BB962C8B-B14F-4D97-AF65-F5344CB8AC3E}">
        <p14:creationId xmlns:p14="http://schemas.microsoft.com/office/powerpoint/2010/main" val="838576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60083" y="3407833"/>
            <a:ext cx="4080510" cy="812249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860608" y="3407833"/>
            <a:ext cx="4080510" cy="812249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44E4707C-A2FE-4D8F-99D1-665F9795D795}" type="datetimeFigureOut">
              <a:rPr kumimoji="1" lang="ja-JP" altLang="en-US" smtClean="0"/>
              <a:t>2021/8/20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108DEA-F4A4-4899-BABC-911D60778D68}" type="slidenum">
              <a:rPr kumimoji="1" lang="ja-JP" altLang="en-US" smtClean="0"/>
              <a:t>‹#›</a:t>
            </a:fld>
            <a:endParaRPr kumimoji="1" lang="ja-JP" altLang="en-US"/>
          </a:p>
        </p:txBody>
      </p:sp>
    </p:spTree>
    <p:extLst>
      <p:ext uri="{BB962C8B-B14F-4D97-AF65-F5344CB8AC3E}">
        <p14:creationId xmlns:p14="http://schemas.microsoft.com/office/powerpoint/2010/main" val="3755296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61333" y="681570"/>
            <a:ext cx="8281035" cy="2474384"/>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61334" y="3138171"/>
            <a:ext cx="4061757" cy="1537969"/>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ja-JP" altLang="en-US" smtClean="0"/>
              <a:t>マスター テキストの書式設定</a:t>
            </a:r>
          </a:p>
        </p:txBody>
      </p:sp>
      <p:sp>
        <p:nvSpPr>
          <p:cNvPr id="4" name="Content Placeholder 3"/>
          <p:cNvSpPr>
            <a:spLocks noGrp="1"/>
          </p:cNvSpPr>
          <p:nvPr>
            <p:ph sz="half" idx="2"/>
          </p:nvPr>
        </p:nvSpPr>
        <p:spPr>
          <a:xfrm>
            <a:off x="661334" y="4676140"/>
            <a:ext cx="4061757" cy="687789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860608" y="3138171"/>
            <a:ext cx="4081761" cy="1537969"/>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860608" y="4676140"/>
            <a:ext cx="4081761" cy="687789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44E4707C-A2FE-4D8F-99D1-665F9795D795}" type="datetimeFigureOut">
              <a:rPr kumimoji="1" lang="ja-JP" altLang="en-US" smtClean="0"/>
              <a:t>2021/8/20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6108DEA-F4A4-4899-BABC-911D60778D68}" type="slidenum">
              <a:rPr kumimoji="1" lang="ja-JP" altLang="en-US" smtClean="0"/>
              <a:t>‹#›</a:t>
            </a:fld>
            <a:endParaRPr kumimoji="1" lang="ja-JP" altLang="en-US"/>
          </a:p>
        </p:txBody>
      </p:sp>
    </p:spTree>
    <p:extLst>
      <p:ext uri="{BB962C8B-B14F-4D97-AF65-F5344CB8AC3E}">
        <p14:creationId xmlns:p14="http://schemas.microsoft.com/office/powerpoint/2010/main" val="3816032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44E4707C-A2FE-4D8F-99D1-665F9795D795}" type="datetimeFigureOut">
              <a:rPr kumimoji="1" lang="ja-JP" altLang="en-US" smtClean="0"/>
              <a:t>2021/8/20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6108DEA-F4A4-4899-BABC-911D60778D68}" type="slidenum">
              <a:rPr kumimoji="1" lang="ja-JP" altLang="en-US" smtClean="0"/>
              <a:t>‹#›</a:t>
            </a:fld>
            <a:endParaRPr kumimoji="1" lang="ja-JP" altLang="en-US"/>
          </a:p>
        </p:txBody>
      </p:sp>
    </p:spTree>
    <p:extLst>
      <p:ext uri="{BB962C8B-B14F-4D97-AF65-F5344CB8AC3E}">
        <p14:creationId xmlns:p14="http://schemas.microsoft.com/office/powerpoint/2010/main" val="2256913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E4707C-A2FE-4D8F-99D1-665F9795D795}" type="datetimeFigureOut">
              <a:rPr kumimoji="1" lang="ja-JP" altLang="en-US" smtClean="0"/>
              <a:t>2021/8/20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6108DEA-F4A4-4899-BABC-911D60778D68}" type="slidenum">
              <a:rPr kumimoji="1" lang="ja-JP" altLang="en-US" smtClean="0"/>
              <a:t>‹#›</a:t>
            </a:fld>
            <a:endParaRPr kumimoji="1" lang="ja-JP" altLang="en-US"/>
          </a:p>
        </p:txBody>
      </p:sp>
    </p:spTree>
    <p:extLst>
      <p:ext uri="{BB962C8B-B14F-4D97-AF65-F5344CB8AC3E}">
        <p14:creationId xmlns:p14="http://schemas.microsoft.com/office/powerpoint/2010/main" val="3193123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61333" y="853440"/>
            <a:ext cx="3096637" cy="2987040"/>
          </a:xfrm>
        </p:spPr>
        <p:txBody>
          <a:bodyPr anchor="b"/>
          <a:lstStyle>
            <a:lvl1pPr>
              <a:defRPr sz="336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081760" y="1843196"/>
            <a:ext cx="4860608" cy="9097433"/>
          </a:xfrm>
        </p:spPr>
        <p:txBody>
          <a:bodyPr/>
          <a:lstStyle>
            <a:lvl1pPr>
              <a:defRPr sz="3360"/>
            </a:lvl1pPr>
            <a:lvl2pPr>
              <a:defRPr sz="2940"/>
            </a:lvl2pPr>
            <a:lvl3pPr>
              <a:defRPr sz="2520"/>
            </a:lvl3pPr>
            <a:lvl4pPr>
              <a:defRPr sz="2100"/>
            </a:lvl4pPr>
            <a:lvl5pPr>
              <a:defRPr sz="2100"/>
            </a:lvl5pPr>
            <a:lvl6pPr>
              <a:defRPr sz="2100"/>
            </a:lvl6pPr>
            <a:lvl7pPr>
              <a:defRPr sz="2100"/>
            </a:lvl7pPr>
            <a:lvl8pPr>
              <a:defRPr sz="2100"/>
            </a:lvl8pPr>
            <a:lvl9pPr>
              <a:defRPr sz="21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61333" y="3840480"/>
            <a:ext cx="3096637" cy="7114964"/>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4E4707C-A2FE-4D8F-99D1-665F9795D795}" type="datetimeFigureOut">
              <a:rPr kumimoji="1" lang="ja-JP" altLang="en-US" smtClean="0"/>
              <a:t>2021/8/20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108DEA-F4A4-4899-BABC-911D60778D68}" type="slidenum">
              <a:rPr kumimoji="1" lang="ja-JP" altLang="en-US" smtClean="0"/>
              <a:t>‹#›</a:t>
            </a:fld>
            <a:endParaRPr kumimoji="1" lang="ja-JP" altLang="en-US"/>
          </a:p>
        </p:txBody>
      </p:sp>
    </p:spTree>
    <p:extLst>
      <p:ext uri="{BB962C8B-B14F-4D97-AF65-F5344CB8AC3E}">
        <p14:creationId xmlns:p14="http://schemas.microsoft.com/office/powerpoint/2010/main" val="1394808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61333" y="853440"/>
            <a:ext cx="3096637" cy="2987040"/>
          </a:xfrm>
        </p:spPr>
        <p:txBody>
          <a:bodyPr anchor="b"/>
          <a:lstStyle>
            <a:lvl1pPr>
              <a:defRPr sz="336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4081760" y="1843196"/>
            <a:ext cx="4860608" cy="9097433"/>
          </a:xfrm>
        </p:spPr>
        <p:txBody>
          <a:bodyPr anchor="t"/>
          <a:lstStyle>
            <a:lvl1pPr marL="0" indent="0">
              <a:buNone/>
              <a:defRPr sz="3360"/>
            </a:lvl1pPr>
            <a:lvl2pPr marL="480060" indent="0">
              <a:buNone/>
              <a:defRPr sz="2940"/>
            </a:lvl2pPr>
            <a:lvl3pPr marL="960120" indent="0">
              <a:buNone/>
              <a:defRPr sz="2520"/>
            </a:lvl3pPr>
            <a:lvl4pPr marL="1440180" indent="0">
              <a:buNone/>
              <a:defRPr sz="2100"/>
            </a:lvl4pPr>
            <a:lvl5pPr marL="1920240" indent="0">
              <a:buNone/>
              <a:defRPr sz="2100"/>
            </a:lvl5pPr>
            <a:lvl6pPr marL="2400300" indent="0">
              <a:buNone/>
              <a:defRPr sz="2100"/>
            </a:lvl6pPr>
            <a:lvl7pPr marL="2880360" indent="0">
              <a:buNone/>
              <a:defRPr sz="2100"/>
            </a:lvl7pPr>
            <a:lvl8pPr marL="3360420" indent="0">
              <a:buNone/>
              <a:defRPr sz="2100"/>
            </a:lvl8pPr>
            <a:lvl9pPr marL="3840480" indent="0">
              <a:buNone/>
              <a:defRPr sz="2100"/>
            </a:lvl9pPr>
          </a:lstStyle>
          <a:p>
            <a:r>
              <a:rPr lang="ja-JP" altLang="en-US" smtClean="0"/>
              <a:t>図を追加</a:t>
            </a:r>
            <a:endParaRPr lang="en-US" dirty="0"/>
          </a:p>
        </p:txBody>
      </p:sp>
      <p:sp>
        <p:nvSpPr>
          <p:cNvPr id="4" name="Text Placeholder 3"/>
          <p:cNvSpPr>
            <a:spLocks noGrp="1"/>
          </p:cNvSpPr>
          <p:nvPr>
            <p:ph type="body" sz="half" idx="2"/>
          </p:nvPr>
        </p:nvSpPr>
        <p:spPr>
          <a:xfrm>
            <a:off x="661333" y="3840480"/>
            <a:ext cx="3096637" cy="7114964"/>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4E4707C-A2FE-4D8F-99D1-665F9795D795}" type="datetimeFigureOut">
              <a:rPr kumimoji="1" lang="ja-JP" altLang="en-US" smtClean="0"/>
              <a:t>2021/8/20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108DEA-F4A4-4899-BABC-911D60778D68}" type="slidenum">
              <a:rPr kumimoji="1" lang="ja-JP" altLang="en-US" smtClean="0"/>
              <a:t>‹#›</a:t>
            </a:fld>
            <a:endParaRPr kumimoji="1" lang="ja-JP" altLang="en-US"/>
          </a:p>
        </p:txBody>
      </p:sp>
    </p:spTree>
    <p:extLst>
      <p:ext uri="{BB962C8B-B14F-4D97-AF65-F5344CB8AC3E}">
        <p14:creationId xmlns:p14="http://schemas.microsoft.com/office/powerpoint/2010/main" val="2451197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0083" y="681570"/>
            <a:ext cx="8281035" cy="2474384"/>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60083" y="3407833"/>
            <a:ext cx="8281035" cy="812249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60083" y="11865189"/>
            <a:ext cx="2160270" cy="681567"/>
          </a:xfrm>
          <a:prstGeom prst="rect">
            <a:avLst/>
          </a:prstGeom>
        </p:spPr>
        <p:txBody>
          <a:bodyPr vert="horz" lIns="91440" tIns="45720" rIns="91440" bIns="45720" rtlCol="0" anchor="ctr"/>
          <a:lstStyle>
            <a:lvl1pPr algn="l">
              <a:defRPr sz="1260">
                <a:solidFill>
                  <a:schemeClr val="tx1">
                    <a:tint val="75000"/>
                  </a:schemeClr>
                </a:solidFill>
              </a:defRPr>
            </a:lvl1pPr>
          </a:lstStyle>
          <a:p>
            <a:fld id="{44E4707C-A2FE-4D8F-99D1-665F9795D795}" type="datetimeFigureOut">
              <a:rPr kumimoji="1" lang="ja-JP" altLang="en-US" smtClean="0"/>
              <a:t>2021/8/20</a:t>
            </a:fld>
            <a:endParaRPr kumimoji="1" lang="ja-JP" altLang="en-US"/>
          </a:p>
        </p:txBody>
      </p:sp>
      <p:sp>
        <p:nvSpPr>
          <p:cNvPr id="5" name="Footer Placeholder 4"/>
          <p:cNvSpPr>
            <a:spLocks noGrp="1"/>
          </p:cNvSpPr>
          <p:nvPr>
            <p:ph type="ftr" sz="quarter" idx="3"/>
          </p:nvPr>
        </p:nvSpPr>
        <p:spPr>
          <a:xfrm>
            <a:off x="3180398" y="11865189"/>
            <a:ext cx="3240405" cy="68156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780848" y="11865189"/>
            <a:ext cx="2160270" cy="681567"/>
          </a:xfrm>
          <a:prstGeom prst="rect">
            <a:avLst/>
          </a:prstGeom>
        </p:spPr>
        <p:txBody>
          <a:bodyPr vert="horz" lIns="91440" tIns="45720" rIns="91440" bIns="45720" rtlCol="0" anchor="ctr"/>
          <a:lstStyle>
            <a:lvl1pPr algn="r">
              <a:defRPr sz="1260">
                <a:solidFill>
                  <a:schemeClr val="tx1">
                    <a:tint val="75000"/>
                  </a:schemeClr>
                </a:solidFill>
              </a:defRPr>
            </a:lvl1pPr>
          </a:lstStyle>
          <a:p>
            <a:fld id="{E6108DEA-F4A4-4899-BABC-911D60778D68}" type="slidenum">
              <a:rPr kumimoji="1" lang="ja-JP" altLang="en-US" smtClean="0"/>
              <a:t>‹#›</a:t>
            </a:fld>
            <a:endParaRPr kumimoji="1" lang="ja-JP" altLang="en-US"/>
          </a:p>
        </p:txBody>
      </p:sp>
    </p:spTree>
    <p:extLst>
      <p:ext uri="{BB962C8B-B14F-4D97-AF65-F5344CB8AC3E}">
        <p14:creationId xmlns:p14="http://schemas.microsoft.com/office/powerpoint/2010/main" val="24049183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60120" rtl="0" eaLnBrk="1" latinLnBrk="0" hangingPunct="1">
        <a:lnSpc>
          <a:spcPct val="90000"/>
        </a:lnSpc>
        <a:spcBef>
          <a:spcPct val="0"/>
        </a:spcBef>
        <a:buNone/>
        <a:defRPr kumimoji="1" sz="4620" kern="1200">
          <a:solidFill>
            <a:schemeClr val="tx1"/>
          </a:solidFill>
          <a:latin typeface="+mj-lt"/>
          <a:ea typeface="+mj-ea"/>
          <a:cs typeface="+mj-cs"/>
        </a:defRPr>
      </a:lvl1pPr>
    </p:titleStyle>
    <p:bodyStyle>
      <a:lvl1pPr marL="240030" indent="-240030" algn="l" defTabSz="960120" rtl="0" eaLnBrk="1" latinLnBrk="0" hangingPunct="1">
        <a:lnSpc>
          <a:spcPct val="90000"/>
        </a:lnSpc>
        <a:spcBef>
          <a:spcPts val="1050"/>
        </a:spcBef>
        <a:buFont typeface="Arial" panose="020B0604020202020204" pitchFamily="34" charset="0"/>
        <a:buChar char="•"/>
        <a:defRPr kumimoji="1" sz="2940" kern="1200">
          <a:solidFill>
            <a:schemeClr val="tx1"/>
          </a:solidFill>
          <a:latin typeface="+mn-lt"/>
          <a:ea typeface="+mn-ea"/>
          <a:cs typeface="+mn-cs"/>
        </a:defRPr>
      </a:lvl1pPr>
      <a:lvl2pPr marL="720090" indent="-240030" algn="l" defTabSz="960120" rtl="0" eaLnBrk="1" latinLnBrk="0" hangingPunct="1">
        <a:lnSpc>
          <a:spcPct val="90000"/>
        </a:lnSpc>
        <a:spcBef>
          <a:spcPts val="525"/>
        </a:spcBef>
        <a:buFont typeface="Arial" panose="020B0604020202020204" pitchFamily="34" charset="0"/>
        <a:buChar char="•"/>
        <a:defRPr kumimoji="1" sz="2520" kern="1200">
          <a:solidFill>
            <a:schemeClr val="tx1"/>
          </a:solidFill>
          <a:latin typeface="+mn-lt"/>
          <a:ea typeface="+mn-ea"/>
          <a:cs typeface="+mn-cs"/>
        </a:defRPr>
      </a:lvl2pPr>
      <a:lvl3pPr marL="1200150" indent="-240030" algn="l" defTabSz="960120" rtl="0" eaLnBrk="1" latinLnBrk="0" hangingPunct="1">
        <a:lnSpc>
          <a:spcPct val="90000"/>
        </a:lnSpc>
        <a:spcBef>
          <a:spcPts val="525"/>
        </a:spcBef>
        <a:buFont typeface="Arial" panose="020B0604020202020204" pitchFamily="34" charset="0"/>
        <a:buChar char="•"/>
        <a:defRPr kumimoji="1" sz="2100" kern="1200">
          <a:solidFill>
            <a:schemeClr val="tx1"/>
          </a:solidFill>
          <a:latin typeface="+mn-lt"/>
          <a:ea typeface="+mn-ea"/>
          <a:cs typeface="+mn-cs"/>
        </a:defRPr>
      </a:lvl3pPr>
      <a:lvl4pPr marL="1680210" indent="-240030" algn="l" defTabSz="960120"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4pPr>
      <a:lvl5pPr marL="2160270" indent="-240030" algn="l" defTabSz="960120"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9pPr>
    </p:bodyStyle>
    <p:otherStyle>
      <a:defPPr>
        <a:defRPr lang="en-US"/>
      </a:defPPr>
      <a:lvl1pPr marL="0" algn="l" defTabSz="960120" rtl="0" eaLnBrk="1" latinLnBrk="0" hangingPunct="1">
        <a:defRPr kumimoji="1" sz="1890" kern="1200">
          <a:solidFill>
            <a:schemeClr val="tx1"/>
          </a:solidFill>
          <a:latin typeface="+mn-lt"/>
          <a:ea typeface="+mn-ea"/>
          <a:cs typeface="+mn-cs"/>
        </a:defRPr>
      </a:lvl1pPr>
      <a:lvl2pPr marL="480060" algn="l" defTabSz="960120" rtl="0" eaLnBrk="1" latinLnBrk="0" hangingPunct="1">
        <a:defRPr kumimoji="1" sz="1890" kern="1200">
          <a:solidFill>
            <a:schemeClr val="tx1"/>
          </a:solidFill>
          <a:latin typeface="+mn-lt"/>
          <a:ea typeface="+mn-ea"/>
          <a:cs typeface="+mn-cs"/>
        </a:defRPr>
      </a:lvl2pPr>
      <a:lvl3pPr marL="960120" algn="l" defTabSz="960120" rtl="0" eaLnBrk="1" latinLnBrk="0" hangingPunct="1">
        <a:defRPr kumimoji="1" sz="1890" kern="1200">
          <a:solidFill>
            <a:schemeClr val="tx1"/>
          </a:solidFill>
          <a:latin typeface="+mn-lt"/>
          <a:ea typeface="+mn-ea"/>
          <a:cs typeface="+mn-cs"/>
        </a:defRPr>
      </a:lvl3pPr>
      <a:lvl4pPr marL="1440180" algn="l" defTabSz="960120" rtl="0" eaLnBrk="1" latinLnBrk="0" hangingPunct="1">
        <a:defRPr kumimoji="1" sz="1890" kern="1200">
          <a:solidFill>
            <a:schemeClr val="tx1"/>
          </a:solidFill>
          <a:latin typeface="+mn-lt"/>
          <a:ea typeface="+mn-ea"/>
          <a:cs typeface="+mn-cs"/>
        </a:defRPr>
      </a:lvl4pPr>
      <a:lvl5pPr marL="1920240" algn="l" defTabSz="960120" rtl="0" eaLnBrk="1" latinLnBrk="0" hangingPunct="1">
        <a:defRPr kumimoji="1" sz="1890" kern="1200">
          <a:solidFill>
            <a:schemeClr val="tx1"/>
          </a:solidFill>
          <a:latin typeface="+mn-lt"/>
          <a:ea typeface="+mn-ea"/>
          <a:cs typeface="+mn-cs"/>
        </a:defRPr>
      </a:lvl5pPr>
      <a:lvl6pPr marL="2400300" algn="l" defTabSz="960120" rtl="0" eaLnBrk="1" latinLnBrk="0" hangingPunct="1">
        <a:defRPr kumimoji="1" sz="1890" kern="1200">
          <a:solidFill>
            <a:schemeClr val="tx1"/>
          </a:solidFill>
          <a:latin typeface="+mn-lt"/>
          <a:ea typeface="+mn-ea"/>
          <a:cs typeface="+mn-cs"/>
        </a:defRPr>
      </a:lvl6pPr>
      <a:lvl7pPr marL="2880360" algn="l" defTabSz="960120" rtl="0" eaLnBrk="1" latinLnBrk="0" hangingPunct="1">
        <a:defRPr kumimoji="1" sz="1890" kern="1200">
          <a:solidFill>
            <a:schemeClr val="tx1"/>
          </a:solidFill>
          <a:latin typeface="+mn-lt"/>
          <a:ea typeface="+mn-ea"/>
          <a:cs typeface="+mn-cs"/>
        </a:defRPr>
      </a:lvl7pPr>
      <a:lvl8pPr marL="3360420" algn="l" defTabSz="960120" rtl="0" eaLnBrk="1" latinLnBrk="0" hangingPunct="1">
        <a:defRPr kumimoji="1" sz="1890" kern="1200">
          <a:solidFill>
            <a:schemeClr val="tx1"/>
          </a:solidFill>
          <a:latin typeface="+mn-lt"/>
          <a:ea typeface="+mn-ea"/>
          <a:cs typeface="+mn-cs"/>
        </a:defRPr>
      </a:lvl8pPr>
      <a:lvl9pPr marL="3840480" algn="l" defTabSz="960120" rtl="0" eaLnBrk="1" latinLnBrk="0" hangingPunct="1">
        <a:defRPr kumimoji="1"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テキスト ボックス 42"/>
          <p:cNvSpPr txBox="1"/>
          <p:nvPr/>
        </p:nvSpPr>
        <p:spPr>
          <a:xfrm>
            <a:off x="8391571" y="-97507"/>
            <a:ext cx="1541415" cy="400110"/>
          </a:xfrm>
          <a:prstGeom prst="rect">
            <a:avLst/>
          </a:prstGeom>
          <a:noFill/>
        </p:spPr>
        <p:txBody>
          <a:bodyPr wrap="square" rtlCol="0">
            <a:spAutoFit/>
          </a:bodyPr>
          <a:lstStyle/>
          <a:p>
            <a:r>
              <a:rPr kumimoji="1" lang="en-US" altLang="ja-JP" sz="2000" b="1" dirty="0" smtClean="0">
                <a:latin typeface="HG創英角ｺﾞｼｯｸUB" panose="020B0909000000000000" pitchFamily="49" charset="-128"/>
                <a:ea typeface="HG創英角ｺﾞｼｯｸUB" panose="020B0909000000000000" pitchFamily="49" charset="-128"/>
              </a:rPr>
              <a:t>R3.8.6</a:t>
            </a:r>
            <a:endParaRPr kumimoji="1" lang="ja-JP" altLang="en-US" sz="2000" b="1" dirty="0">
              <a:latin typeface="HG創英角ｺﾞｼｯｸUB" panose="020B0909000000000000" pitchFamily="49" charset="-128"/>
              <a:ea typeface="HG創英角ｺﾞｼｯｸUB" panose="020B0909000000000000" pitchFamily="49" charset="-128"/>
            </a:endParaRPr>
          </a:p>
        </p:txBody>
      </p:sp>
      <p:pic>
        <p:nvPicPr>
          <p:cNvPr id="7" name="図 6"/>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34881" y="4047280"/>
            <a:ext cx="4456083" cy="3342062"/>
          </a:xfrm>
          <a:prstGeom prst="rect">
            <a:avLst/>
          </a:prstGeom>
        </p:spPr>
      </p:pic>
      <p:pic>
        <p:nvPicPr>
          <p:cNvPr id="10" name="図 9"/>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5393072"/>
            <a:ext cx="4760459" cy="3570344"/>
          </a:xfrm>
          <a:prstGeom prst="rect">
            <a:avLst/>
          </a:prstGeom>
        </p:spPr>
      </p:pic>
      <p:pic>
        <p:nvPicPr>
          <p:cNvPr id="18" name="図 17"/>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760459" y="9178722"/>
            <a:ext cx="4830505" cy="3622878"/>
          </a:xfrm>
          <a:prstGeom prst="rect">
            <a:avLst/>
          </a:prstGeom>
        </p:spPr>
      </p:pic>
      <p:pic>
        <p:nvPicPr>
          <p:cNvPr id="19" name="図 18"/>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052446"/>
            <a:ext cx="5088153" cy="3816115"/>
          </a:xfrm>
          <a:prstGeom prst="rect">
            <a:avLst/>
          </a:prstGeom>
        </p:spPr>
      </p:pic>
      <p:sp>
        <p:nvSpPr>
          <p:cNvPr id="20" name="正方形/長方形 19"/>
          <p:cNvSpPr/>
          <p:nvPr/>
        </p:nvSpPr>
        <p:spPr>
          <a:xfrm>
            <a:off x="773069" y="170601"/>
            <a:ext cx="8494633" cy="923330"/>
          </a:xfrm>
          <a:prstGeom prst="rect">
            <a:avLst/>
          </a:prstGeom>
          <a:noFill/>
        </p:spPr>
        <p:txBody>
          <a:bodyPr wrap="none" lIns="91440" tIns="45720" rIns="91440" bIns="45720">
            <a:spAutoFit/>
          </a:bodyPr>
          <a:lstStyle/>
          <a:p>
            <a:pPr algn="ctr"/>
            <a:r>
              <a:rPr lang="ja-JP" altLang="en-US" sz="5400" b="1" cap="none" spc="0" dirty="0" smtClean="0">
                <a:ln w="22225">
                  <a:solidFill>
                    <a:schemeClr val="accent2"/>
                  </a:solidFill>
                  <a:prstDash val="solid"/>
                </a:ln>
                <a:solidFill>
                  <a:schemeClr val="accent2">
                    <a:lumMod val="40000"/>
                    <a:lumOff val="60000"/>
                  </a:schemeClr>
                </a:solidFill>
                <a:effectLst/>
              </a:rPr>
              <a:t>セミさんどうしたのかな？</a:t>
            </a:r>
            <a:endParaRPr lang="ja-JP" altLang="en-US" sz="5400" b="1" cap="none" spc="0" dirty="0">
              <a:ln w="22225">
                <a:solidFill>
                  <a:schemeClr val="accent2"/>
                </a:solidFill>
                <a:prstDash val="solid"/>
              </a:ln>
              <a:solidFill>
                <a:schemeClr val="accent2">
                  <a:lumMod val="40000"/>
                  <a:lumOff val="60000"/>
                </a:schemeClr>
              </a:solidFill>
              <a:effectLst/>
            </a:endParaRPr>
          </a:p>
        </p:txBody>
      </p:sp>
      <p:sp>
        <p:nvSpPr>
          <p:cNvPr id="21" name="円形吹き出し 20"/>
          <p:cNvSpPr/>
          <p:nvPr/>
        </p:nvSpPr>
        <p:spPr>
          <a:xfrm>
            <a:off x="6328780" y="3621486"/>
            <a:ext cx="3262184" cy="823986"/>
          </a:xfrm>
          <a:prstGeom prst="wedgeEllipseCallout">
            <a:avLst>
              <a:gd name="adj1" fmla="val 17046"/>
              <a:gd name="adj2" fmla="val 1494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殻をむいてあげよう</a:t>
            </a:r>
            <a:endParaRPr kumimoji="1" lang="ja-JP" altLang="en-US" dirty="0">
              <a:solidFill>
                <a:schemeClr val="tx1"/>
              </a:solidFill>
            </a:endParaRPr>
          </a:p>
        </p:txBody>
      </p:sp>
      <p:sp>
        <p:nvSpPr>
          <p:cNvPr id="24" name="円形吹き出し 23"/>
          <p:cNvSpPr/>
          <p:nvPr/>
        </p:nvSpPr>
        <p:spPr>
          <a:xfrm>
            <a:off x="0" y="4321858"/>
            <a:ext cx="4264414" cy="823986"/>
          </a:xfrm>
          <a:prstGeom prst="wedgeEllipseCallout">
            <a:avLst>
              <a:gd name="adj1" fmla="val 1720"/>
              <a:gd name="adj2" fmla="val -10246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どこで脱皮が止まったのか調べました</a:t>
            </a:r>
            <a:endParaRPr kumimoji="1" lang="ja-JP" altLang="en-US" dirty="0">
              <a:solidFill>
                <a:schemeClr val="tx1"/>
              </a:solidFill>
            </a:endParaRPr>
          </a:p>
        </p:txBody>
      </p:sp>
      <p:sp>
        <p:nvSpPr>
          <p:cNvPr id="23" name="雲形吹き出し 22"/>
          <p:cNvSpPr/>
          <p:nvPr/>
        </p:nvSpPr>
        <p:spPr>
          <a:xfrm>
            <a:off x="4065508" y="7640742"/>
            <a:ext cx="5202194" cy="1274354"/>
          </a:xfrm>
          <a:prstGeom prst="cloudCallout">
            <a:avLst>
              <a:gd name="adj1" fmla="val -64538"/>
              <a:gd name="adj2" fmla="val -83917"/>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tx1"/>
                </a:solidFill>
              </a:rPr>
              <a:t>どうして羽が伸びなかったのかなつきくんのお母さんに教えてもらいました。</a:t>
            </a:r>
            <a:endParaRPr kumimoji="1" lang="ja-JP" altLang="en-US" sz="2000" dirty="0">
              <a:solidFill>
                <a:schemeClr val="tx1"/>
              </a:solidFill>
            </a:endParaRPr>
          </a:p>
        </p:txBody>
      </p:sp>
      <p:sp>
        <p:nvSpPr>
          <p:cNvPr id="26" name="円形吹き出し 25"/>
          <p:cNvSpPr/>
          <p:nvPr/>
        </p:nvSpPr>
        <p:spPr>
          <a:xfrm>
            <a:off x="2260984" y="9626982"/>
            <a:ext cx="3262184" cy="772752"/>
          </a:xfrm>
          <a:prstGeom prst="wedgeEllipseCallout">
            <a:avLst>
              <a:gd name="adj1" fmla="val 74263"/>
              <a:gd name="adj2" fmla="val 8408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動いた！</a:t>
            </a:r>
            <a:endParaRPr kumimoji="1" lang="en-US" altLang="ja-JP" dirty="0" smtClean="0">
              <a:solidFill>
                <a:schemeClr val="tx1"/>
              </a:solidFill>
            </a:endParaRPr>
          </a:p>
          <a:p>
            <a:pPr algn="ctr"/>
            <a:r>
              <a:rPr kumimoji="1" lang="ja-JP" altLang="en-US" dirty="0" smtClean="0">
                <a:solidFill>
                  <a:schemeClr val="tx1"/>
                </a:solidFill>
              </a:rPr>
              <a:t>生きてる！！</a:t>
            </a:r>
            <a:endParaRPr kumimoji="1" lang="ja-JP" altLang="en-US" dirty="0">
              <a:solidFill>
                <a:schemeClr val="tx1"/>
              </a:solidFill>
            </a:endParaRPr>
          </a:p>
        </p:txBody>
      </p:sp>
      <p:sp>
        <p:nvSpPr>
          <p:cNvPr id="27" name="星 12 26"/>
          <p:cNvSpPr/>
          <p:nvPr/>
        </p:nvSpPr>
        <p:spPr>
          <a:xfrm>
            <a:off x="252174" y="10177567"/>
            <a:ext cx="2628252" cy="1317599"/>
          </a:xfrm>
          <a:prstGeom prst="star1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ゼリー</a:t>
            </a:r>
            <a:endParaRPr kumimoji="1" lang="en-US" altLang="ja-JP" dirty="0" smtClean="0">
              <a:solidFill>
                <a:schemeClr val="tx1"/>
              </a:solidFill>
            </a:endParaRPr>
          </a:p>
          <a:p>
            <a:pPr algn="ctr"/>
            <a:r>
              <a:rPr kumimoji="1" lang="ja-JP" altLang="en-US" dirty="0" smtClean="0">
                <a:solidFill>
                  <a:schemeClr val="tx1"/>
                </a:solidFill>
              </a:rPr>
              <a:t>食べてた！</a:t>
            </a:r>
            <a:endParaRPr kumimoji="1" lang="ja-JP" altLang="en-US" dirty="0">
              <a:solidFill>
                <a:schemeClr val="tx1"/>
              </a:solidFill>
            </a:endParaRPr>
          </a:p>
        </p:txBody>
      </p:sp>
      <p:sp>
        <p:nvSpPr>
          <p:cNvPr id="28" name="円形吹き出し 27"/>
          <p:cNvSpPr/>
          <p:nvPr/>
        </p:nvSpPr>
        <p:spPr>
          <a:xfrm>
            <a:off x="252174" y="11621382"/>
            <a:ext cx="4265401" cy="1035321"/>
          </a:xfrm>
          <a:prstGeom prst="wedgeEllipseCallout">
            <a:avLst>
              <a:gd name="adj1" fmla="val 75706"/>
              <a:gd name="adj2" fmla="val -94"/>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空は飛べなくても生きていることを知りました。</a:t>
            </a:r>
            <a:endParaRPr kumimoji="1" lang="ja-JP" altLang="en-US" sz="2000" b="1" dirty="0">
              <a:solidFill>
                <a:schemeClr val="tx1"/>
              </a:solidFill>
            </a:endParaRPr>
          </a:p>
        </p:txBody>
      </p:sp>
      <p:sp>
        <p:nvSpPr>
          <p:cNvPr id="31" name="テキスト ボックス 30"/>
          <p:cNvSpPr txBox="1"/>
          <p:nvPr/>
        </p:nvSpPr>
        <p:spPr>
          <a:xfrm>
            <a:off x="4982285" y="2945610"/>
            <a:ext cx="4912601" cy="646331"/>
          </a:xfrm>
          <a:prstGeom prst="rect">
            <a:avLst/>
          </a:prstGeom>
          <a:noFill/>
        </p:spPr>
        <p:txBody>
          <a:bodyPr wrap="square" rtlCol="0">
            <a:spAutoFit/>
          </a:bodyPr>
          <a:lstStyle/>
          <a:p>
            <a:r>
              <a:rPr kumimoji="1" lang="ja-JP" altLang="en-US" dirty="0" smtClean="0"/>
              <a:t>脱皮していたセミがいること、脱皮がうまくできていないことを子ども達に伝えると</a:t>
            </a:r>
            <a:r>
              <a:rPr kumimoji="1" lang="en-US" altLang="ja-JP" dirty="0" smtClean="0"/>
              <a:t>…</a:t>
            </a:r>
            <a:endParaRPr kumimoji="1" lang="ja-JP" altLang="en-US" dirty="0"/>
          </a:p>
        </p:txBody>
      </p:sp>
      <p:sp>
        <p:nvSpPr>
          <p:cNvPr id="32" name="左矢印 31"/>
          <p:cNvSpPr/>
          <p:nvPr/>
        </p:nvSpPr>
        <p:spPr>
          <a:xfrm rot="19712211">
            <a:off x="5088154" y="1811292"/>
            <a:ext cx="856825" cy="52720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左矢印 33"/>
          <p:cNvSpPr/>
          <p:nvPr/>
        </p:nvSpPr>
        <p:spPr>
          <a:xfrm rot="12797832">
            <a:off x="4591959" y="4077609"/>
            <a:ext cx="856825" cy="52720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左矢印 34"/>
          <p:cNvSpPr/>
          <p:nvPr/>
        </p:nvSpPr>
        <p:spPr>
          <a:xfrm rot="19712211">
            <a:off x="4585140" y="5525944"/>
            <a:ext cx="856825" cy="52720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t="7670" r="4502" b="13567"/>
          <a:stretch/>
        </p:blipFill>
        <p:spPr>
          <a:xfrm>
            <a:off x="6115042" y="953517"/>
            <a:ext cx="3127815" cy="1934794"/>
          </a:xfrm>
          <a:prstGeom prst="rect">
            <a:avLst/>
          </a:prstGeom>
        </p:spPr>
      </p:pic>
    </p:spTree>
    <p:extLst>
      <p:ext uri="{BB962C8B-B14F-4D97-AF65-F5344CB8AC3E}">
        <p14:creationId xmlns:p14="http://schemas.microsoft.com/office/powerpoint/2010/main" val="39822598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391</TotalTime>
  <Words>73</Words>
  <Application>Microsoft Office PowerPoint</Application>
  <PresentationFormat>A3 297x420 mm</PresentationFormat>
  <Paragraphs>11</Paragraphs>
  <Slides>1</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vt:i4>
      </vt:variant>
    </vt:vector>
  </HeadingPairs>
  <TitlesOfParts>
    <vt:vector size="8" baseType="lpstr">
      <vt:lpstr>HG創英角ｺﾞｼｯｸUB</vt:lpstr>
      <vt:lpstr>游ゴシック</vt:lpstr>
      <vt:lpstr>游ゴシック Light</vt:lpstr>
      <vt:lpstr>Arial</vt:lpstr>
      <vt:lpstr>Calibri</vt:lpstr>
      <vt:lpstr>Calibri Light</vt:lpstr>
      <vt:lpstr>Office テーマ</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宮下 佳捺</dc:creator>
  <cp:lastModifiedBy>宮下 佳捺</cp:lastModifiedBy>
  <cp:revision>67</cp:revision>
  <cp:lastPrinted>2021-08-05T09:12:55Z</cp:lastPrinted>
  <dcterms:created xsi:type="dcterms:W3CDTF">2021-06-17T05:25:24Z</dcterms:created>
  <dcterms:modified xsi:type="dcterms:W3CDTF">2021-08-20T10:39:53Z</dcterms:modified>
</cp:coreProperties>
</file>