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601200" cy="128016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CC"/>
    <a:srgbClr val="00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22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C307D-CF1C-47A2-9B82-E6971D8DDAAE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1233488"/>
            <a:ext cx="2497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E3833-B1B6-4AA4-B731-D47364F44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9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7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69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56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62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57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29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03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91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12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80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707C-A2FE-4D8F-99D1-665F9795D795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19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707C-A2FE-4D8F-99D1-665F9795D795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8DEA-F4A4-4899-BABC-911D60778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91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テキスト ボックス 42"/>
          <p:cNvSpPr txBox="1"/>
          <p:nvPr/>
        </p:nvSpPr>
        <p:spPr>
          <a:xfrm>
            <a:off x="8391571" y="-97507"/>
            <a:ext cx="1541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R3.9.10</a:t>
            </a:r>
            <a:endParaRPr kumimoji="1" lang="ja-JP" altLang="en-US" sz="20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9"/>
          <a:stretch/>
        </p:blipFill>
        <p:spPr>
          <a:xfrm>
            <a:off x="0" y="1315152"/>
            <a:ext cx="5823284" cy="418059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6"/>
          <a:stretch/>
        </p:blipFill>
        <p:spPr>
          <a:xfrm>
            <a:off x="3256283" y="5742677"/>
            <a:ext cx="6344917" cy="3758617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667645" y="102548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みんな</a:t>
            </a:r>
            <a:r>
              <a:rPr lang="ja-JP" alt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で</a:t>
            </a:r>
            <a:r>
              <a:rPr lang="ja-JP" alt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遊ぶの</a:t>
            </a:r>
            <a:r>
              <a:rPr lang="ja-JP" alt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楽しいね♪</a:t>
            </a:r>
            <a:endParaRPr lang="ja-JP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5991726" y="1708581"/>
            <a:ext cx="3609474" cy="3393740"/>
          </a:xfrm>
          <a:prstGeom prst="wedgeRoundRectCallout">
            <a:avLst>
              <a:gd name="adj1" fmla="val -85500"/>
              <a:gd name="adj2" fmla="val 1582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大きい山作り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 smtClean="0">
                <a:solidFill>
                  <a:schemeClr val="tx1"/>
                </a:solidFill>
              </a:rPr>
              <a:t>「下を固めよう」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 smtClean="0">
                <a:solidFill>
                  <a:schemeClr val="tx1"/>
                </a:solidFill>
              </a:rPr>
              <a:t>「お椀を使ってみよう」とアイデアがたくさん。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1"/>
                </a:solidFill>
              </a:rPr>
              <a:t>友達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との話を楽しみながら作っていました。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38161" y="5742677"/>
            <a:ext cx="4374513" cy="3595720"/>
          </a:xfrm>
          <a:prstGeom prst="wedgeRoundRectCallout">
            <a:avLst>
              <a:gd name="adj1" fmla="val 72372"/>
              <a:gd name="adj2" fmla="val -2060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水でピタゴラスイッチ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 smtClean="0">
                <a:solidFill>
                  <a:schemeClr val="tx1"/>
                </a:solidFill>
              </a:rPr>
              <a:t>「お家でピタゴラスイッチ見た」と話していた子ども達、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 smtClean="0">
                <a:solidFill>
                  <a:schemeClr val="tx1"/>
                </a:solidFill>
              </a:rPr>
              <a:t>保育園でも作れないかな・・・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 err="1" smtClean="0">
                <a:solidFill>
                  <a:schemeClr val="tx1"/>
                </a:solidFill>
              </a:rPr>
              <a:t>とよと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水を使って、石やペットボトルのキャップを流していました。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11" b="7106"/>
          <a:stretch/>
        </p:blipFill>
        <p:spPr>
          <a:xfrm>
            <a:off x="38161" y="10021101"/>
            <a:ext cx="4876800" cy="2687709"/>
          </a:xfrm>
          <a:prstGeom prst="rect">
            <a:avLst/>
          </a:prstGeom>
        </p:spPr>
      </p:pic>
      <p:sp>
        <p:nvSpPr>
          <p:cNvPr id="22" name="角丸四角形吹き出し 21"/>
          <p:cNvSpPr/>
          <p:nvPr/>
        </p:nvSpPr>
        <p:spPr>
          <a:xfrm>
            <a:off x="5638800" y="10238691"/>
            <a:ext cx="3723713" cy="2470119"/>
          </a:xfrm>
          <a:prstGeom prst="wedgeRoundRectCallout">
            <a:avLst>
              <a:gd name="adj1" fmla="val -74861"/>
              <a:gd name="adj2" fmla="val -24502"/>
              <a:gd name="adj3" fmla="val 16667"/>
            </a:avLst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遊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びはみんなで思いっきり楽しみ、生活では感染対策をしながら過ごしています。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給食はパーテーションを使って楽しい雰囲気の中、食べれるようにしています。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105</Words>
  <Application>Microsoft Office PowerPoint</Application>
  <PresentationFormat>A3 297x420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HG創英角ｺﾞｼｯｸUB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宮下 佳捺</dc:creator>
  <cp:lastModifiedBy>宮下 佳捺</cp:lastModifiedBy>
  <cp:revision>72</cp:revision>
  <cp:lastPrinted>2021-09-10T02:47:43Z</cp:lastPrinted>
  <dcterms:created xsi:type="dcterms:W3CDTF">2021-06-17T05:25:24Z</dcterms:created>
  <dcterms:modified xsi:type="dcterms:W3CDTF">2021-09-14T22:59:38Z</dcterms:modified>
</cp:coreProperties>
</file>