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6" r:id="rId2"/>
  </p:sldIdLst>
  <p:sldSz cx="9601200" cy="12801600" type="A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a:srgbClr val="FFFFCC"/>
    <a:srgbClr val="000000"/>
    <a:srgbClr val="FFCC99"/>
    <a:srgbClr val="CCFFCC"/>
    <a:srgbClr val="66FF66"/>
    <a:srgbClr val="FFFF99"/>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0" d="100"/>
          <a:sy n="60" d="100"/>
        </p:scale>
        <p:origin x="8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B5FC307D-CF1C-47A2-9B82-E6971D8DDAAE}" type="datetimeFigureOut">
              <a:rPr kumimoji="1" lang="ja-JP" altLang="en-US" smtClean="0"/>
              <a:t>2021/9/22</a:t>
            </a:fld>
            <a:endParaRPr kumimoji="1" lang="ja-JP" altLang="en-US"/>
          </a:p>
        </p:txBody>
      </p:sp>
      <p:sp>
        <p:nvSpPr>
          <p:cNvPr id="4" name="スライド イメージ プレースホルダー 3"/>
          <p:cNvSpPr>
            <a:spLocks noGrp="1" noRot="1" noChangeAspect="1"/>
          </p:cNvSpPr>
          <p:nvPr>
            <p:ph type="sldImg" idx="2"/>
          </p:nvPr>
        </p:nvSpPr>
        <p:spPr>
          <a:xfrm>
            <a:off x="2119313" y="1233488"/>
            <a:ext cx="2497137"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DCEE3833-B1B6-4AA4-B731-D47364F443FE}" type="slidenum">
              <a:rPr kumimoji="1" lang="ja-JP" altLang="en-US" smtClean="0"/>
              <a:t>‹#›</a:t>
            </a:fld>
            <a:endParaRPr kumimoji="1" lang="ja-JP" altLang="en-US"/>
          </a:p>
        </p:txBody>
      </p:sp>
    </p:spTree>
    <p:extLst>
      <p:ext uri="{BB962C8B-B14F-4D97-AF65-F5344CB8AC3E}">
        <p14:creationId xmlns:p14="http://schemas.microsoft.com/office/powerpoint/2010/main" val="33949651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095080"/>
            <a:ext cx="8161020" cy="4456853"/>
          </a:xfrm>
        </p:spPr>
        <p:txBody>
          <a:bodyPr anchor="b"/>
          <a:lstStyle>
            <a:lvl1pPr algn="ctr">
              <a:defRPr sz="63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200150" y="6723804"/>
            <a:ext cx="7200900" cy="3090756"/>
          </a:xfrm>
        </p:spPr>
        <p:txBody>
          <a:bodyPr/>
          <a:lstStyle>
            <a:lvl1pPr marL="0" indent="0" algn="ctr">
              <a:buNone/>
              <a:defRPr sz="2520"/>
            </a:lvl1pPr>
            <a:lvl2pPr marL="480066" indent="0" algn="ctr">
              <a:buNone/>
              <a:defRPr sz="2100"/>
            </a:lvl2pPr>
            <a:lvl3pPr marL="960132" indent="0" algn="ctr">
              <a:buNone/>
              <a:defRPr sz="1890"/>
            </a:lvl3pPr>
            <a:lvl4pPr marL="1440198" indent="0" algn="ctr">
              <a:buNone/>
              <a:defRPr sz="1680"/>
            </a:lvl4pPr>
            <a:lvl5pPr marL="1920264" indent="0" algn="ctr">
              <a:buNone/>
              <a:defRPr sz="1680"/>
            </a:lvl5pPr>
            <a:lvl6pPr marL="2400330" indent="0" algn="ctr">
              <a:buNone/>
              <a:defRPr sz="1680"/>
            </a:lvl6pPr>
            <a:lvl7pPr marL="2880396" indent="0" algn="ctr">
              <a:buNone/>
              <a:defRPr sz="1680"/>
            </a:lvl7pPr>
            <a:lvl8pPr marL="3360462" indent="0" algn="ctr">
              <a:buNone/>
              <a:defRPr sz="1680"/>
            </a:lvl8pPr>
            <a:lvl9pPr marL="3840528" indent="0" algn="ctr">
              <a:buNone/>
              <a:defRPr sz="168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44E4707C-A2FE-4D8F-99D1-665F9795D795}" type="datetimeFigureOut">
              <a:rPr kumimoji="1" lang="ja-JP" altLang="en-US" smtClean="0"/>
              <a:t>2021/9/22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4264753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4E4707C-A2FE-4D8F-99D1-665F9795D795}" type="datetimeFigureOut">
              <a:rPr kumimoji="1" lang="ja-JP" altLang="en-US" smtClean="0"/>
              <a:t>2021/9/22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1009691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0860" y="681567"/>
            <a:ext cx="2070259" cy="10848764"/>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60084" y="681567"/>
            <a:ext cx="6090761" cy="10848764"/>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4E4707C-A2FE-4D8F-99D1-665F9795D795}" type="datetimeFigureOut">
              <a:rPr kumimoji="1" lang="ja-JP" altLang="en-US" smtClean="0"/>
              <a:t>2021/9/22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3459568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4E4707C-A2FE-4D8F-99D1-665F9795D795}" type="datetimeFigureOut">
              <a:rPr kumimoji="1" lang="ja-JP" altLang="en-US" smtClean="0"/>
              <a:t>2021/9/22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2827627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55082" y="3191516"/>
            <a:ext cx="8281035" cy="5325109"/>
          </a:xfrm>
        </p:spPr>
        <p:txBody>
          <a:bodyPr anchor="b"/>
          <a:lstStyle>
            <a:lvl1pPr>
              <a:defRPr sz="63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55082" y="8567002"/>
            <a:ext cx="8281035" cy="2800349"/>
          </a:xfrm>
        </p:spPr>
        <p:txBody>
          <a:bodyPr/>
          <a:lstStyle>
            <a:lvl1pPr marL="0" indent="0">
              <a:buNone/>
              <a:defRPr sz="2520">
                <a:solidFill>
                  <a:schemeClr val="tx1"/>
                </a:solidFill>
              </a:defRPr>
            </a:lvl1pPr>
            <a:lvl2pPr marL="480066" indent="0">
              <a:buNone/>
              <a:defRPr sz="2100">
                <a:solidFill>
                  <a:schemeClr val="tx1">
                    <a:tint val="75000"/>
                  </a:schemeClr>
                </a:solidFill>
              </a:defRPr>
            </a:lvl2pPr>
            <a:lvl3pPr marL="960132" indent="0">
              <a:buNone/>
              <a:defRPr sz="1890">
                <a:solidFill>
                  <a:schemeClr val="tx1">
                    <a:tint val="75000"/>
                  </a:schemeClr>
                </a:solidFill>
              </a:defRPr>
            </a:lvl3pPr>
            <a:lvl4pPr marL="1440198" indent="0">
              <a:buNone/>
              <a:defRPr sz="1680">
                <a:solidFill>
                  <a:schemeClr val="tx1">
                    <a:tint val="75000"/>
                  </a:schemeClr>
                </a:solidFill>
              </a:defRPr>
            </a:lvl4pPr>
            <a:lvl5pPr marL="1920264" indent="0">
              <a:buNone/>
              <a:defRPr sz="1680">
                <a:solidFill>
                  <a:schemeClr val="tx1">
                    <a:tint val="75000"/>
                  </a:schemeClr>
                </a:solidFill>
              </a:defRPr>
            </a:lvl5pPr>
            <a:lvl6pPr marL="2400330" indent="0">
              <a:buNone/>
              <a:defRPr sz="1680">
                <a:solidFill>
                  <a:schemeClr val="tx1">
                    <a:tint val="75000"/>
                  </a:schemeClr>
                </a:solidFill>
              </a:defRPr>
            </a:lvl6pPr>
            <a:lvl7pPr marL="2880396" indent="0">
              <a:buNone/>
              <a:defRPr sz="1680">
                <a:solidFill>
                  <a:schemeClr val="tx1">
                    <a:tint val="75000"/>
                  </a:schemeClr>
                </a:solidFill>
              </a:defRPr>
            </a:lvl7pPr>
            <a:lvl8pPr marL="3360462" indent="0">
              <a:buNone/>
              <a:defRPr sz="1680">
                <a:solidFill>
                  <a:schemeClr val="tx1">
                    <a:tint val="75000"/>
                  </a:schemeClr>
                </a:solidFill>
              </a:defRPr>
            </a:lvl8pPr>
            <a:lvl9pPr marL="3840528" indent="0">
              <a:buNone/>
              <a:defRPr sz="168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44E4707C-A2FE-4D8F-99D1-665F9795D795}" type="datetimeFigureOut">
              <a:rPr kumimoji="1" lang="ja-JP" altLang="en-US" smtClean="0"/>
              <a:t>2021/9/22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838576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60083" y="3407833"/>
            <a:ext cx="4080510" cy="812249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860608" y="3407833"/>
            <a:ext cx="4080510" cy="812249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44E4707C-A2FE-4D8F-99D1-665F9795D795}" type="datetimeFigureOut">
              <a:rPr kumimoji="1" lang="ja-JP" altLang="en-US" smtClean="0"/>
              <a:t>2021/9/22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3755296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61334" y="681570"/>
            <a:ext cx="8281035" cy="2474384"/>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61335" y="3138173"/>
            <a:ext cx="4061757" cy="1537969"/>
          </a:xfrm>
        </p:spPr>
        <p:txBody>
          <a:bodyPr anchor="b"/>
          <a:lstStyle>
            <a:lvl1pPr marL="0" indent="0">
              <a:buNone/>
              <a:defRPr sz="2520" b="1"/>
            </a:lvl1pPr>
            <a:lvl2pPr marL="480066" indent="0">
              <a:buNone/>
              <a:defRPr sz="2100" b="1"/>
            </a:lvl2pPr>
            <a:lvl3pPr marL="960132" indent="0">
              <a:buNone/>
              <a:defRPr sz="1890" b="1"/>
            </a:lvl3pPr>
            <a:lvl4pPr marL="1440198" indent="0">
              <a:buNone/>
              <a:defRPr sz="1680" b="1"/>
            </a:lvl4pPr>
            <a:lvl5pPr marL="1920264" indent="0">
              <a:buNone/>
              <a:defRPr sz="1680" b="1"/>
            </a:lvl5pPr>
            <a:lvl6pPr marL="2400330" indent="0">
              <a:buNone/>
              <a:defRPr sz="1680" b="1"/>
            </a:lvl6pPr>
            <a:lvl7pPr marL="2880396" indent="0">
              <a:buNone/>
              <a:defRPr sz="1680" b="1"/>
            </a:lvl7pPr>
            <a:lvl8pPr marL="3360462" indent="0">
              <a:buNone/>
              <a:defRPr sz="1680" b="1"/>
            </a:lvl8pPr>
            <a:lvl9pPr marL="3840528" indent="0">
              <a:buNone/>
              <a:defRPr sz="1680" b="1"/>
            </a:lvl9pPr>
          </a:lstStyle>
          <a:p>
            <a:pPr lvl="0"/>
            <a:r>
              <a:rPr lang="ja-JP" altLang="en-US" smtClean="0"/>
              <a:t>マスター テキストの書式設定</a:t>
            </a:r>
          </a:p>
        </p:txBody>
      </p:sp>
      <p:sp>
        <p:nvSpPr>
          <p:cNvPr id="4" name="Content Placeholder 3"/>
          <p:cNvSpPr>
            <a:spLocks noGrp="1"/>
          </p:cNvSpPr>
          <p:nvPr>
            <p:ph sz="half" idx="2"/>
          </p:nvPr>
        </p:nvSpPr>
        <p:spPr>
          <a:xfrm>
            <a:off x="661335" y="4676140"/>
            <a:ext cx="4061757" cy="687789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860609" y="3138173"/>
            <a:ext cx="4081761" cy="1537969"/>
          </a:xfrm>
        </p:spPr>
        <p:txBody>
          <a:bodyPr anchor="b"/>
          <a:lstStyle>
            <a:lvl1pPr marL="0" indent="0">
              <a:buNone/>
              <a:defRPr sz="2520" b="1"/>
            </a:lvl1pPr>
            <a:lvl2pPr marL="480066" indent="0">
              <a:buNone/>
              <a:defRPr sz="2100" b="1"/>
            </a:lvl2pPr>
            <a:lvl3pPr marL="960132" indent="0">
              <a:buNone/>
              <a:defRPr sz="1890" b="1"/>
            </a:lvl3pPr>
            <a:lvl4pPr marL="1440198" indent="0">
              <a:buNone/>
              <a:defRPr sz="1680" b="1"/>
            </a:lvl4pPr>
            <a:lvl5pPr marL="1920264" indent="0">
              <a:buNone/>
              <a:defRPr sz="1680" b="1"/>
            </a:lvl5pPr>
            <a:lvl6pPr marL="2400330" indent="0">
              <a:buNone/>
              <a:defRPr sz="1680" b="1"/>
            </a:lvl6pPr>
            <a:lvl7pPr marL="2880396" indent="0">
              <a:buNone/>
              <a:defRPr sz="1680" b="1"/>
            </a:lvl7pPr>
            <a:lvl8pPr marL="3360462" indent="0">
              <a:buNone/>
              <a:defRPr sz="1680" b="1"/>
            </a:lvl8pPr>
            <a:lvl9pPr marL="3840528" indent="0">
              <a:buNone/>
              <a:defRPr sz="168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860609" y="4676140"/>
            <a:ext cx="4081761" cy="687789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44E4707C-A2FE-4D8F-99D1-665F9795D795}" type="datetimeFigureOut">
              <a:rPr kumimoji="1" lang="ja-JP" altLang="en-US" smtClean="0"/>
              <a:t>2021/9/22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3816032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44E4707C-A2FE-4D8F-99D1-665F9795D795}" type="datetimeFigureOut">
              <a:rPr kumimoji="1" lang="ja-JP" altLang="en-US" smtClean="0"/>
              <a:t>2021/9/22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2256913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E4707C-A2FE-4D8F-99D1-665F9795D795}" type="datetimeFigureOut">
              <a:rPr kumimoji="1" lang="ja-JP" altLang="en-US" smtClean="0"/>
              <a:t>2021/9/22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3193123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61333" y="853440"/>
            <a:ext cx="3096637" cy="2987040"/>
          </a:xfrm>
        </p:spPr>
        <p:txBody>
          <a:bodyPr anchor="b"/>
          <a:lstStyle>
            <a:lvl1pPr>
              <a:defRPr sz="336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081760" y="1843198"/>
            <a:ext cx="4860608" cy="9097433"/>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61333" y="3840480"/>
            <a:ext cx="3096637" cy="7114964"/>
          </a:xfrm>
        </p:spPr>
        <p:txBody>
          <a:bodyPr/>
          <a:lstStyle>
            <a:lvl1pPr marL="0" indent="0">
              <a:buNone/>
              <a:defRPr sz="1680"/>
            </a:lvl1pPr>
            <a:lvl2pPr marL="480066" indent="0">
              <a:buNone/>
              <a:defRPr sz="1470"/>
            </a:lvl2pPr>
            <a:lvl3pPr marL="960132" indent="0">
              <a:buNone/>
              <a:defRPr sz="1260"/>
            </a:lvl3pPr>
            <a:lvl4pPr marL="1440198" indent="0">
              <a:buNone/>
              <a:defRPr sz="1050"/>
            </a:lvl4pPr>
            <a:lvl5pPr marL="1920264" indent="0">
              <a:buNone/>
              <a:defRPr sz="1050"/>
            </a:lvl5pPr>
            <a:lvl6pPr marL="2400330" indent="0">
              <a:buNone/>
              <a:defRPr sz="1050"/>
            </a:lvl6pPr>
            <a:lvl7pPr marL="2880396" indent="0">
              <a:buNone/>
              <a:defRPr sz="1050"/>
            </a:lvl7pPr>
            <a:lvl8pPr marL="3360462" indent="0">
              <a:buNone/>
              <a:defRPr sz="1050"/>
            </a:lvl8pPr>
            <a:lvl9pPr marL="3840528" indent="0">
              <a:buNone/>
              <a:defRPr sz="10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4E4707C-A2FE-4D8F-99D1-665F9795D795}" type="datetimeFigureOut">
              <a:rPr kumimoji="1" lang="ja-JP" altLang="en-US" smtClean="0"/>
              <a:t>2021/9/22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1394808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61333" y="853440"/>
            <a:ext cx="3096637" cy="2987040"/>
          </a:xfrm>
        </p:spPr>
        <p:txBody>
          <a:bodyPr anchor="b"/>
          <a:lstStyle>
            <a:lvl1pPr>
              <a:defRPr sz="336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081760" y="1843198"/>
            <a:ext cx="4860608" cy="9097433"/>
          </a:xfrm>
        </p:spPr>
        <p:txBody>
          <a:bodyPr anchor="t"/>
          <a:lstStyle>
            <a:lvl1pPr marL="0" indent="0">
              <a:buNone/>
              <a:defRPr sz="3360"/>
            </a:lvl1pPr>
            <a:lvl2pPr marL="480066" indent="0">
              <a:buNone/>
              <a:defRPr sz="2940"/>
            </a:lvl2pPr>
            <a:lvl3pPr marL="960132" indent="0">
              <a:buNone/>
              <a:defRPr sz="2520"/>
            </a:lvl3pPr>
            <a:lvl4pPr marL="1440198" indent="0">
              <a:buNone/>
              <a:defRPr sz="2100"/>
            </a:lvl4pPr>
            <a:lvl5pPr marL="1920264" indent="0">
              <a:buNone/>
              <a:defRPr sz="2100"/>
            </a:lvl5pPr>
            <a:lvl6pPr marL="2400330" indent="0">
              <a:buNone/>
              <a:defRPr sz="2100"/>
            </a:lvl6pPr>
            <a:lvl7pPr marL="2880396" indent="0">
              <a:buNone/>
              <a:defRPr sz="2100"/>
            </a:lvl7pPr>
            <a:lvl8pPr marL="3360462" indent="0">
              <a:buNone/>
              <a:defRPr sz="2100"/>
            </a:lvl8pPr>
            <a:lvl9pPr marL="3840528" indent="0">
              <a:buNone/>
              <a:defRPr sz="2100"/>
            </a:lvl9pPr>
          </a:lstStyle>
          <a:p>
            <a:r>
              <a:rPr lang="ja-JP" altLang="en-US" smtClean="0"/>
              <a:t>図を追加</a:t>
            </a:r>
            <a:endParaRPr lang="en-US" dirty="0"/>
          </a:p>
        </p:txBody>
      </p:sp>
      <p:sp>
        <p:nvSpPr>
          <p:cNvPr id="4" name="Text Placeholder 3"/>
          <p:cNvSpPr>
            <a:spLocks noGrp="1"/>
          </p:cNvSpPr>
          <p:nvPr>
            <p:ph type="body" sz="half" idx="2"/>
          </p:nvPr>
        </p:nvSpPr>
        <p:spPr>
          <a:xfrm>
            <a:off x="661333" y="3840480"/>
            <a:ext cx="3096637" cy="7114964"/>
          </a:xfrm>
        </p:spPr>
        <p:txBody>
          <a:bodyPr/>
          <a:lstStyle>
            <a:lvl1pPr marL="0" indent="0">
              <a:buNone/>
              <a:defRPr sz="1680"/>
            </a:lvl1pPr>
            <a:lvl2pPr marL="480066" indent="0">
              <a:buNone/>
              <a:defRPr sz="1470"/>
            </a:lvl2pPr>
            <a:lvl3pPr marL="960132" indent="0">
              <a:buNone/>
              <a:defRPr sz="1260"/>
            </a:lvl3pPr>
            <a:lvl4pPr marL="1440198" indent="0">
              <a:buNone/>
              <a:defRPr sz="1050"/>
            </a:lvl4pPr>
            <a:lvl5pPr marL="1920264" indent="0">
              <a:buNone/>
              <a:defRPr sz="1050"/>
            </a:lvl5pPr>
            <a:lvl6pPr marL="2400330" indent="0">
              <a:buNone/>
              <a:defRPr sz="1050"/>
            </a:lvl6pPr>
            <a:lvl7pPr marL="2880396" indent="0">
              <a:buNone/>
              <a:defRPr sz="1050"/>
            </a:lvl7pPr>
            <a:lvl8pPr marL="3360462" indent="0">
              <a:buNone/>
              <a:defRPr sz="1050"/>
            </a:lvl8pPr>
            <a:lvl9pPr marL="3840528" indent="0">
              <a:buNone/>
              <a:defRPr sz="10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4E4707C-A2FE-4D8F-99D1-665F9795D795}" type="datetimeFigureOut">
              <a:rPr kumimoji="1" lang="ja-JP" altLang="en-US" smtClean="0"/>
              <a:t>2021/9/22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2451197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0084" y="681570"/>
            <a:ext cx="8281035" cy="2474384"/>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60084" y="3407833"/>
            <a:ext cx="8281035" cy="812249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60083" y="11865191"/>
            <a:ext cx="2160270" cy="681567"/>
          </a:xfrm>
          <a:prstGeom prst="rect">
            <a:avLst/>
          </a:prstGeom>
        </p:spPr>
        <p:txBody>
          <a:bodyPr vert="horz" lIns="91440" tIns="45720" rIns="91440" bIns="45720" rtlCol="0" anchor="ctr"/>
          <a:lstStyle>
            <a:lvl1pPr algn="l">
              <a:defRPr sz="1260">
                <a:solidFill>
                  <a:schemeClr val="tx1">
                    <a:tint val="75000"/>
                  </a:schemeClr>
                </a:solidFill>
              </a:defRPr>
            </a:lvl1pPr>
          </a:lstStyle>
          <a:p>
            <a:fld id="{44E4707C-A2FE-4D8F-99D1-665F9795D795}" type="datetimeFigureOut">
              <a:rPr kumimoji="1" lang="ja-JP" altLang="en-US" smtClean="0"/>
              <a:t>2021/9/22</a:t>
            </a:fld>
            <a:endParaRPr kumimoji="1" lang="ja-JP" altLang="en-US"/>
          </a:p>
        </p:txBody>
      </p:sp>
      <p:sp>
        <p:nvSpPr>
          <p:cNvPr id="5" name="Footer Placeholder 4"/>
          <p:cNvSpPr>
            <a:spLocks noGrp="1"/>
          </p:cNvSpPr>
          <p:nvPr>
            <p:ph type="ftr" sz="quarter" idx="3"/>
          </p:nvPr>
        </p:nvSpPr>
        <p:spPr>
          <a:xfrm>
            <a:off x="3180399" y="11865191"/>
            <a:ext cx="3240405" cy="68156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780848" y="11865191"/>
            <a:ext cx="2160270" cy="681567"/>
          </a:xfrm>
          <a:prstGeom prst="rect">
            <a:avLst/>
          </a:prstGeom>
        </p:spPr>
        <p:txBody>
          <a:bodyPr vert="horz" lIns="91440" tIns="45720" rIns="91440" bIns="45720" rtlCol="0" anchor="ctr"/>
          <a:lstStyle>
            <a:lvl1pPr algn="r">
              <a:defRPr sz="1260">
                <a:solidFill>
                  <a:schemeClr val="tx1">
                    <a:tint val="75000"/>
                  </a:schemeClr>
                </a:solidFill>
              </a:defRPr>
            </a:lvl1pPr>
          </a:lstStyle>
          <a:p>
            <a:fld id="{E6108DEA-F4A4-4899-BABC-911D60778D68}" type="slidenum">
              <a:rPr kumimoji="1" lang="ja-JP" altLang="en-US" smtClean="0"/>
              <a:t>‹#›</a:t>
            </a:fld>
            <a:endParaRPr kumimoji="1" lang="ja-JP" altLang="en-US"/>
          </a:p>
        </p:txBody>
      </p:sp>
    </p:spTree>
    <p:extLst>
      <p:ext uri="{BB962C8B-B14F-4D97-AF65-F5344CB8AC3E}">
        <p14:creationId xmlns:p14="http://schemas.microsoft.com/office/powerpoint/2010/main" val="24049183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60132" rtl="0" eaLnBrk="1" latinLnBrk="0" hangingPunct="1">
        <a:lnSpc>
          <a:spcPct val="90000"/>
        </a:lnSpc>
        <a:spcBef>
          <a:spcPct val="0"/>
        </a:spcBef>
        <a:buNone/>
        <a:defRPr kumimoji="1" sz="4620" kern="1200">
          <a:solidFill>
            <a:schemeClr val="tx1"/>
          </a:solidFill>
          <a:latin typeface="+mj-lt"/>
          <a:ea typeface="+mj-ea"/>
          <a:cs typeface="+mj-cs"/>
        </a:defRPr>
      </a:lvl1pPr>
    </p:titleStyle>
    <p:bodyStyle>
      <a:lvl1pPr marL="240033" indent="-240033" algn="l" defTabSz="960132" rtl="0" eaLnBrk="1" latinLnBrk="0" hangingPunct="1">
        <a:lnSpc>
          <a:spcPct val="90000"/>
        </a:lnSpc>
        <a:spcBef>
          <a:spcPts val="1050"/>
        </a:spcBef>
        <a:buFont typeface="Arial" panose="020B0604020202020204" pitchFamily="34" charset="0"/>
        <a:buChar char="•"/>
        <a:defRPr kumimoji="1" sz="2940" kern="1200">
          <a:solidFill>
            <a:schemeClr val="tx1"/>
          </a:solidFill>
          <a:latin typeface="+mn-lt"/>
          <a:ea typeface="+mn-ea"/>
          <a:cs typeface="+mn-cs"/>
        </a:defRPr>
      </a:lvl1pPr>
      <a:lvl2pPr marL="720099" indent="-240033" algn="l" defTabSz="960132" rtl="0" eaLnBrk="1" latinLnBrk="0" hangingPunct="1">
        <a:lnSpc>
          <a:spcPct val="90000"/>
        </a:lnSpc>
        <a:spcBef>
          <a:spcPts val="525"/>
        </a:spcBef>
        <a:buFont typeface="Arial" panose="020B0604020202020204" pitchFamily="34" charset="0"/>
        <a:buChar char="•"/>
        <a:defRPr kumimoji="1" sz="2520" kern="1200">
          <a:solidFill>
            <a:schemeClr val="tx1"/>
          </a:solidFill>
          <a:latin typeface="+mn-lt"/>
          <a:ea typeface="+mn-ea"/>
          <a:cs typeface="+mn-cs"/>
        </a:defRPr>
      </a:lvl2pPr>
      <a:lvl3pPr marL="1200165" indent="-240033" algn="l" defTabSz="960132" rtl="0" eaLnBrk="1" latinLnBrk="0" hangingPunct="1">
        <a:lnSpc>
          <a:spcPct val="90000"/>
        </a:lnSpc>
        <a:spcBef>
          <a:spcPts val="525"/>
        </a:spcBef>
        <a:buFont typeface="Arial" panose="020B0604020202020204" pitchFamily="34" charset="0"/>
        <a:buChar char="•"/>
        <a:defRPr kumimoji="1" sz="2100" kern="1200">
          <a:solidFill>
            <a:schemeClr val="tx1"/>
          </a:solidFill>
          <a:latin typeface="+mn-lt"/>
          <a:ea typeface="+mn-ea"/>
          <a:cs typeface="+mn-cs"/>
        </a:defRPr>
      </a:lvl3pPr>
      <a:lvl4pPr marL="1680231" indent="-240033" algn="l" defTabSz="960132"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4pPr>
      <a:lvl5pPr marL="2160297" indent="-240033" algn="l" defTabSz="960132"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5pPr>
      <a:lvl6pPr marL="2640363" indent="-240033" algn="l" defTabSz="960132"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6pPr>
      <a:lvl7pPr marL="3120429" indent="-240033" algn="l" defTabSz="960132"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7pPr>
      <a:lvl8pPr marL="3600495" indent="-240033" algn="l" defTabSz="960132"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8pPr>
      <a:lvl9pPr marL="4080561" indent="-240033" algn="l" defTabSz="960132"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9pPr>
    </p:bodyStyle>
    <p:otherStyle>
      <a:defPPr>
        <a:defRPr lang="en-US"/>
      </a:defPPr>
      <a:lvl1pPr marL="0" algn="l" defTabSz="960132" rtl="0" eaLnBrk="1" latinLnBrk="0" hangingPunct="1">
        <a:defRPr kumimoji="1" sz="1890" kern="1200">
          <a:solidFill>
            <a:schemeClr val="tx1"/>
          </a:solidFill>
          <a:latin typeface="+mn-lt"/>
          <a:ea typeface="+mn-ea"/>
          <a:cs typeface="+mn-cs"/>
        </a:defRPr>
      </a:lvl1pPr>
      <a:lvl2pPr marL="480066" algn="l" defTabSz="960132" rtl="0" eaLnBrk="1" latinLnBrk="0" hangingPunct="1">
        <a:defRPr kumimoji="1" sz="1890" kern="1200">
          <a:solidFill>
            <a:schemeClr val="tx1"/>
          </a:solidFill>
          <a:latin typeface="+mn-lt"/>
          <a:ea typeface="+mn-ea"/>
          <a:cs typeface="+mn-cs"/>
        </a:defRPr>
      </a:lvl2pPr>
      <a:lvl3pPr marL="960132" algn="l" defTabSz="960132" rtl="0" eaLnBrk="1" latinLnBrk="0" hangingPunct="1">
        <a:defRPr kumimoji="1" sz="1890" kern="1200">
          <a:solidFill>
            <a:schemeClr val="tx1"/>
          </a:solidFill>
          <a:latin typeface="+mn-lt"/>
          <a:ea typeface="+mn-ea"/>
          <a:cs typeface="+mn-cs"/>
        </a:defRPr>
      </a:lvl3pPr>
      <a:lvl4pPr marL="1440198" algn="l" defTabSz="960132" rtl="0" eaLnBrk="1" latinLnBrk="0" hangingPunct="1">
        <a:defRPr kumimoji="1" sz="1890" kern="1200">
          <a:solidFill>
            <a:schemeClr val="tx1"/>
          </a:solidFill>
          <a:latin typeface="+mn-lt"/>
          <a:ea typeface="+mn-ea"/>
          <a:cs typeface="+mn-cs"/>
        </a:defRPr>
      </a:lvl4pPr>
      <a:lvl5pPr marL="1920264" algn="l" defTabSz="960132" rtl="0" eaLnBrk="1" latinLnBrk="0" hangingPunct="1">
        <a:defRPr kumimoji="1" sz="1890" kern="1200">
          <a:solidFill>
            <a:schemeClr val="tx1"/>
          </a:solidFill>
          <a:latin typeface="+mn-lt"/>
          <a:ea typeface="+mn-ea"/>
          <a:cs typeface="+mn-cs"/>
        </a:defRPr>
      </a:lvl5pPr>
      <a:lvl6pPr marL="2400330" algn="l" defTabSz="960132" rtl="0" eaLnBrk="1" latinLnBrk="0" hangingPunct="1">
        <a:defRPr kumimoji="1" sz="1890" kern="1200">
          <a:solidFill>
            <a:schemeClr val="tx1"/>
          </a:solidFill>
          <a:latin typeface="+mn-lt"/>
          <a:ea typeface="+mn-ea"/>
          <a:cs typeface="+mn-cs"/>
        </a:defRPr>
      </a:lvl6pPr>
      <a:lvl7pPr marL="2880396" algn="l" defTabSz="960132" rtl="0" eaLnBrk="1" latinLnBrk="0" hangingPunct="1">
        <a:defRPr kumimoji="1" sz="1890" kern="1200">
          <a:solidFill>
            <a:schemeClr val="tx1"/>
          </a:solidFill>
          <a:latin typeface="+mn-lt"/>
          <a:ea typeface="+mn-ea"/>
          <a:cs typeface="+mn-cs"/>
        </a:defRPr>
      </a:lvl7pPr>
      <a:lvl8pPr marL="3360462" algn="l" defTabSz="960132" rtl="0" eaLnBrk="1" latinLnBrk="0" hangingPunct="1">
        <a:defRPr kumimoji="1" sz="1890" kern="1200">
          <a:solidFill>
            <a:schemeClr val="tx1"/>
          </a:solidFill>
          <a:latin typeface="+mn-lt"/>
          <a:ea typeface="+mn-ea"/>
          <a:cs typeface="+mn-cs"/>
        </a:defRPr>
      </a:lvl8pPr>
      <a:lvl9pPr marL="3840528" algn="l" defTabSz="960132" rtl="0" eaLnBrk="1" latinLnBrk="0" hangingPunct="1">
        <a:defRPr kumimoji="1"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10" Type="http://schemas.openxmlformats.org/officeDocument/2006/relationships/image" Target="../media/image5.jpeg"/><Relationship Id="rId4" Type="http://schemas.openxmlformats.org/officeDocument/2006/relationships/image" Target="../media/image2.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491319" y="6191033"/>
            <a:ext cx="10577015" cy="695597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3" name="テキスト ボックス 42"/>
          <p:cNvSpPr txBox="1"/>
          <p:nvPr/>
        </p:nvSpPr>
        <p:spPr>
          <a:xfrm>
            <a:off x="8391571" y="-97507"/>
            <a:ext cx="1541415" cy="400110"/>
          </a:xfrm>
          <a:prstGeom prst="rect">
            <a:avLst/>
          </a:prstGeom>
          <a:noFill/>
        </p:spPr>
        <p:txBody>
          <a:bodyPr wrap="square" rtlCol="0">
            <a:spAutoFit/>
          </a:bodyPr>
          <a:lstStyle/>
          <a:p>
            <a:r>
              <a:rPr kumimoji="1" lang="en-US" altLang="ja-JP" sz="2000" b="1" dirty="0">
                <a:latin typeface="HG創英角ｺﾞｼｯｸUB" panose="020B0909000000000000" pitchFamily="49" charset="-128"/>
                <a:ea typeface="HG創英角ｺﾞｼｯｸUB" panose="020B0909000000000000" pitchFamily="49" charset="-128"/>
              </a:rPr>
              <a:t>R3.9.24</a:t>
            </a:r>
            <a:endParaRPr kumimoji="1" lang="ja-JP" altLang="en-US" sz="2000" b="1" dirty="0">
              <a:latin typeface="HG創英角ｺﾞｼｯｸUB" panose="020B0909000000000000" pitchFamily="49" charset="-128"/>
              <a:ea typeface="HG創英角ｺﾞｼｯｸUB" panose="020B0909000000000000" pitchFamily="49" charset="-128"/>
            </a:endParaRPr>
          </a:p>
        </p:txBody>
      </p:sp>
      <p:pic>
        <p:nvPicPr>
          <p:cNvPr id="2" name="図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6914"/>
          <a:stretch/>
        </p:blipFill>
        <p:spPr>
          <a:xfrm>
            <a:off x="4667227" y="8851596"/>
            <a:ext cx="4886237" cy="3936888"/>
          </a:xfrm>
          <a:prstGeom prst="rect">
            <a:avLst/>
          </a:prstGeom>
        </p:spPr>
      </p:pic>
      <p:pic>
        <p:nvPicPr>
          <p:cNvPr id="3" name="図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1306" t="23097" r="12868" b="9783"/>
          <a:stretch/>
        </p:blipFill>
        <p:spPr>
          <a:xfrm>
            <a:off x="80210" y="6387949"/>
            <a:ext cx="4406989" cy="2925796"/>
          </a:xfrm>
          <a:prstGeom prst="rect">
            <a:avLst/>
          </a:prstGeom>
        </p:spPr>
      </p:pic>
      <p:pic>
        <p:nvPicPr>
          <p:cNvPr id="10" name="図 9"/>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3327" t="16554"/>
          <a:stretch/>
        </p:blipFill>
        <p:spPr>
          <a:xfrm>
            <a:off x="-19050" y="433239"/>
            <a:ext cx="4715334" cy="3404835"/>
          </a:xfrm>
          <a:prstGeom prst="rect">
            <a:avLst/>
          </a:prstGeom>
        </p:spPr>
      </p:pic>
      <p:pic>
        <p:nvPicPr>
          <p:cNvPr id="11" name="図 1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732842" y="2123327"/>
            <a:ext cx="4876800" cy="3657600"/>
          </a:xfrm>
          <a:prstGeom prst="rect">
            <a:avLst/>
          </a:prstGeom>
        </p:spPr>
      </p:pic>
      <p:sp>
        <p:nvSpPr>
          <p:cNvPr id="4" name="正方形/長方形 3"/>
          <p:cNvSpPr/>
          <p:nvPr/>
        </p:nvSpPr>
        <p:spPr>
          <a:xfrm>
            <a:off x="5398839" y="620536"/>
            <a:ext cx="2749471" cy="707758"/>
          </a:xfrm>
          <a:prstGeom prst="rect">
            <a:avLst/>
          </a:prstGeom>
          <a:noFill/>
        </p:spPr>
        <p:txBody>
          <a:bodyPr wrap="none" lIns="91440" tIns="45720" rIns="91440" bIns="45720">
            <a:spAutoFit/>
          </a:bodyPr>
          <a:lstStyle/>
          <a:p>
            <a:pPr algn="ctr"/>
            <a:r>
              <a:rPr lang="ja-JP" altLang="en-US" sz="3999" b="1" dirty="0">
                <a:ln w="13462">
                  <a:solidFill>
                    <a:schemeClr val="accent2">
                      <a:lumMod val="60000"/>
                      <a:lumOff val="40000"/>
                    </a:schemeClr>
                  </a:solidFill>
                  <a:prstDash val="solid"/>
                </a:ln>
                <a:solidFill>
                  <a:srgbClr val="FF0000"/>
                </a:solidFill>
                <a:effectLst>
                  <a:outerShdw dist="38100" dir="2700000" algn="bl" rotWithShape="0">
                    <a:schemeClr val="accent5"/>
                  </a:outerShdw>
                </a:effectLst>
              </a:rPr>
              <a:t>学校ごっこ</a:t>
            </a:r>
          </a:p>
        </p:txBody>
      </p:sp>
      <p:sp>
        <p:nvSpPr>
          <p:cNvPr id="5" name="円形吹き出し 4"/>
          <p:cNvSpPr/>
          <p:nvPr/>
        </p:nvSpPr>
        <p:spPr>
          <a:xfrm>
            <a:off x="124545" y="116930"/>
            <a:ext cx="2499086" cy="728870"/>
          </a:xfrm>
          <a:prstGeom prst="wedgeEllipseCallout">
            <a:avLst>
              <a:gd name="adj1" fmla="val -20833"/>
              <a:gd name="adj2" fmla="val 8832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chemeClr val="tx1"/>
                </a:solidFill>
              </a:rPr>
              <a:t>手を合わせてください</a:t>
            </a:r>
          </a:p>
        </p:txBody>
      </p:sp>
      <p:sp>
        <p:nvSpPr>
          <p:cNvPr id="6" name="楕円 5"/>
          <p:cNvSpPr/>
          <p:nvPr/>
        </p:nvSpPr>
        <p:spPr>
          <a:xfrm>
            <a:off x="1794064" y="954790"/>
            <a:ext cx="2921270" cy="5906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b="1" dirty="0">
                <a:solidFill>
                  <a:schemeClr val="accent2">
                    <a:lumMod val="50000"/>
                  </a:schemeClr>
                </a:solidFill>
              </a:rPr>
              <a:t>いただきます！</a:t>
            </a:r>
          </a:p>
        </p:txBody>
      </p:sp>
      <p:sp>
        <p:nvSpPr>
          <p:cNvPr id="12" name="円形吹き出し 11"/>
          <p:cNvSpPr/>
          <p:nvPr/>
        </p:nvSpPr>
        <p:spPr>
          <a:xfrm>
            <a:off x="5919537" y="2164624"/>
            <a:ext cx="2501248" cy="860516"/>
          </a:xfrm>
          <a:prstGeom prst="wedgeEllipseCallout">
            <a:avLst>
              <a:gd name="adj1" fmla="val 47503"/>
              <a:gd name="adj2" fmla="val 827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chemeClr val="tx1"/>
                </a:solidFill>
              </a:rPr>
              <a:t>早く寝ないと寝坊しちゃう</a:t>
            </a:r>
          </a:p>
        </p:txBody>
      </p:sp>
      <p:sp>
        <p:nvSpPr>
          <p:cNvPr id="7" name="雲 6"/>
          <p:cNvSpPr/>
          <p:nvPr/>
        </p:nvSpPr>
        <p:spPr>
          <a:xfrm>
            <a:off x="4751518" y="6488167"/>
            <a:ext cx="4457700" cy="1402501"/>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999" b="1" dirty="0">
                <a:solidFill>
                  <a:schemeClr val="tx1"/>
                </a:solidFill>
                <a:latin typeface="HGS創英角ｺﾞｼｯｸUB" panose="020B0900000000000000" pitchFamily="50" charset="-128"/>
                <a:ea typeface="HGS創英角ｺﾞｼｯｸUB" panose="020B0900000000000000" pitchFamily="50" charset="-128"/>
              </a:rPr>
              <a:t>水かけっこ</a:t>
            </a:r>
          </a:p>
        </p:txBody>
      </p:sp>
      <p:sp>
        <p:nvSpPr>
          <p:cNvPr id="13" name="円形吹き出し 12"/>
          <p:cNvSpPr/>
          <p:nvPr/>
        </p:nvSpPr>
        <p:spPr>
          <a:xfrm>
            <a:off x="6800020" y="9304585"/>
            <a:ext cx="2632738" cy="728870"/>
          </a:xfrm>
          <a:prstGeom prst="wedgeEllipseCallout">
            <a:avLst>
              <a:gd name="adj1" fmla="val 16780"/>
              <a:gd name="adj2" fmla="val 1455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chemeClr val="tx1"/>
                </a:solidFill>
              </a:rPr>
              <a:t>水、かけるぞ～</a:t>
            </a:r>
          </a:p>
        </p:txBody>
      </p:sp>
      <p:sp>
        <p:nvSpPr>
          <p:cNvPr id="14" name="円形吹き出し 13"/>
          <p:cNvSpPr/>
          <p:nvPr/>
        </p:nvSpPr>
        <p:spPr>
          <a:xfrm>
            <a:off x="550952" y="6467438"/>
            <a:ext cx="3320959" cy="601566"/>
          </a:xfrm>
          <a:prstGeom prst="wedgeEllipseCallout">
            <a:avLst>
              <a:gd name="adj1" fmla="val -22902"/>
              <a:gd name="adj2" fmla="val 9446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chemeClr val="tx1"/>
                </a:solidFill>
              </a:rPr>
              <a:t>水、気持ちいい💧</a:t>
            </a:r>
          </a:p>
        </p:txBody>
      </p:sp>
      <p:pic>
        <p:nvPicPr>
          <p:cNvPr id="8" name="図 7"/>
          <p:cNvPicPr>
            <a:picLocks noChangeAspect="1"/>
          </p:cNvPicPr>
          <p:nvPr/>
        </p:nvPicPr>
        <p:blipFill rotWithShape="1">
          <a:blip r:embed="rId10" cstate="print">
            <a:extLst>
              <a:ext uri="{28A0092B-C50C-407E-A947-70E740481C1C}">
                <a14:useLocalDpi xmlns:a14="http://schemas.microsoft.com/office/drawing/2010/main" val="0"/>
              </a:ext>
            </a:extLst>
          </a:blip>
          <a:srcRect t="12956" b="8321"/>
          <a:stretch/>
        </p:blipFill>
        <p:spPr>
          <a:xfrm rot="5400000">
            <a:off x="-519165" y="10514596"/>
            <a:ext cx="2875964" cy="1698043"/>
          </a:xfrm>
          <a:prstGeom prst="rect">
            <a:avLst/>
          </a:prstGeom>
        </p:spPr>
      </p:pic>
      <p:sp>
        <p:nvSpPr>
          <p:cNvPr id="9" name="正方形/長方形 8"/>
          <p:cNvSpPr/>
          <p:nvPr/>
        </p:nvSpPr>
        <p:spPr>
          <a:xfrm>
            <a:off x="325054" y="8907578"/>
            <a:ext cx="3416320" cy="523220"/>
          </a:xfrm>
          <a:prstGeom prst="rect">
            <a:avLst/>
          </a:prstGeom>
          <a:noFill/>
        </p:spPr>
        <p:txBody>
          <a:bodyPr wrap="none" lIns="91440" tIns="45720" rIns="91440" bIns="45720">
            <a:spAutoFit/>
          </a:bodyPr>
          <a:lstStyle/>
          <a:p>
            <a:pPr algn="ctr"/>
            <a:r>
              <a:rPr lang="ja-JP" altLang="en-US" sz="2800" b="1" dirty="0">
                <a:ln w="6600">
                  <a:solidFill>
                    <a:schemeClr val="accent2"/>
                  </a:solidFill>
                  <a:prstDash val="solid"/>
                </a:ln>
                <a:solidFill>
                  <a:srgbClr val="FFFFFF"/>
                </a:solidFill>
                <a:effectLst>
                  <a:outerShdw dist="38100" dir="2700000" algn="tl" rotWithShape="0">
                    <a:schemeClr val="accent2"/>
                  </a:outerShdw>
                </a:effectLst>
              </a:rPr>
              <a:t>ゴールテープは水</a:t>
            </a:r>
            <a:r>
              <a:rPr lang="en-US" altLang="ja-JP" sz="2800" b="1" dirty="0">
                <a:ln w="6600">
                  <a:solidFill>
                    <a:schemeClr val="accent2"/>
                  </a:solidFill>
                  <a:prstDash val="solid"/>
                </a:ln>
                <a:solidFill>
                  <a:srgbClr val="FFFFFF"/>
                </a:solidFill>
                <a:effectLst>
                  <a:outerShdw dist="38100" dir="2700000" algn="tl" rotWithShape="0">
                    <a:schemeClr val="accent2"/>
                  </a:outerShdw>
                </a:effectLst>
              </a:rPr>
              <a:t>⁉</a:t>
            </a:r>
            <a:endParaRPr lang="ja-JP" altLang="en-US" sz="2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6" name="正方形/長方形 15"/>
          <p:cNvSpPr/>
          <p:nvPr/>
        </p:nvSpPr>
        <p:spPr>
          <a:xfrm>
            <a:off x="5578287" y="7964436"/>
            <a:ext cx="3416321" cy="954107"/>
          </a:xfrm>
          <a:prstGeom prst="rect">
            <a:avLst/>
          </a:prstGeom>
          <a:noFill/>
        </p:spPr>
        <p:txBody>
          <a:bodyPr wrap="none" lIns="91440" tIns="45720" rIns="91440" bIns="45720">
            <a:spAutoFit/>
          </a:bodyPr>
          <a:lstStyle/>
          <a:p>
            <a:pPr algn="ctr"/>
            <a:r>
              <a:rPr lang="ja-JP" altLang="en-US" sz="2800" b="1" dirty="0">
                <a:ln w="6600">
                  <a:solidFill>
                    <a:srgbClr val="92D050"/>
                  </a:solidFill>
                  <a:prstDash val="solid"/>
                </a:ln>
                <a:solidFill>
                  <a:srgbClr val="FFFFFF"/>
                </a:solidFill>
                <a:effectLst>
                  <a:outerShdw dist="38100" dir="2700000" algn="tl" rotWithShape="0">
                    <a:schemeClr val="accent6">
                      <a:lumMod val="75000"/>
                    </a:schemeClr>
                  </a:outerShdw>
                </a:effectLst>
              </a:rPr>
              <a:t>ゴールの先で友達が</a:t>
            </a:r>
            <a:endParaRPr lang="en-US" altLang="ja-JP" sz="2800" b="1" dirty="0">
              <a:ln w="6600">
                <a:solidFill>
                  <a:srgbClr val="92D050"/>
                </a:solidFill>
                <a:prstDash val="solid"/>
              </a:ln>
              <a:solidFill>
                <a:srgbClr val="FFFFFF"/>
              </a:solidFill>
              <a:effectLst>
                <a:outerShdw dist="38100" dir="2700000" algn="tl" rotWithShape="0">
                  <a:schemeClr val="accent6">
                    <a:lumMod val="75000"/>
                  </a:schemeClr>
                </a:outerShdw>
              </a:effectLst>
            </a:endParaRPr>
          </a:p>
          <a:p>
            <a:pPr algn="ctr"/>
            <a:r>
              <a:rPr lang="ja-JP" altLang="en-US" sz="2800" b="1" dirty="0">
                <a:ln w="6600">
                  <a:solidFill>
                    <a:srgbClr val="92D050"/>
                  </a:solidFill>
                  <a:prstDash val="solid"/>
                </a:ln>
                <a:solidFill>
                  <a:srgbClr val="FFFFFF"/>
                </a:solidFill>
                <a:effectLst>
                  <a:outerShdw dist="38100" dir="2700000" algn="tl" rotWithShape="0">
                    <a:schemeClr val="accent6">
                      <a:lumMod val="75000"/>
                    </a:schemeClr>
                  </a:outerShdw>
                </a:effectLst>
              </a:rPr>
              <a:t>水をかけてくれます</a:t>
            </a:r>
          </a:p>
        </p:txBody>
      </p:sp>
      <p:sp>
        <p:nvSpPr>
          <p:cNvPr id="15" name="テキスト ボックス 14"/>
          <p:cNvSpPr txBox="1"/>
          <p:nvPr/>
        </p:nvSpPr>
        <p:spPr>
          <a:xfrm>
            <a:off x="2257457" y="12142153"/>
            <a:ext cx="1840354" cy="646331"/>
          </a:xfrm>
          <a:prstGeom prst="rect">
            <a:avLst/>
          </a:prstGeom>
          <a:noFill/>
        </p:spPr>
        <p:txBody>
          <a:bodyPr wrap="square" rtlCol="0">
            <a:spAutoFit/>
          </a:bodyPr>
          <a:lstStyle/>
          <a:p>
            <a:r>
              <a:rPr kumimoji="1" lang="ja-JP" altLang="en-US" b="1" dirty="0">
                <a:solidFill>
                  <a:srgbClr val="FFC000"/>
                </a:solidFill>
              </a:rPr>
              <a:t>暑い日の水は</a:t>
            </a:r>
            <a:endParaRPr kumimoji="1" lang="en-US" altLang="ja-JP" b="1" dirty="0">
              <a:solidFill>
                <a:srgbClr val="FFC000"/>
              </a:solidFill>
            </a:endParaRPr>
          </a:p>
          <a:p>
            <a:r>
              <a:rPr kumimoji="1" lang="ja-JP" altLang="en-US" b="1" dirty="0">
                <a:solidFill>
                  <a:srgbClr val="FFC000"/>
                </a:solidFill>
              </a:rPr>
              <a:t>気持ちいいね☺</a:t>
            </a:r>
          </a:p>
        </p:txBody>
      </p:sp>
      <p:sp>
        <p:nvSpPr>
          <p:cNvPr id="18" name="円形吹き出し 17"/>
          <p:cNvSpPr/>
          <p:nvPr/>
        </p:nvSpPr>
        <p:spPr>
          <a:xfrm>
            <a:off x="1374088" y="11476731"/>
            <a:ext cx="2592428" cy="601566"/>
          </a:xfrm>
          <a:prstGeom prst="wedgeEllipseCallout">
            <a:avLst>
              <a:gd name="adj1" fmla="val -67132"/>
              <a:gd name="adj2" fmla="val -10275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chemeClr val="tx1"/>
                </a:solidFill>
              </a:rPr>
              <a:t>ビシャビシャだ</a:t>
            </a:r>
          </a:p>
        </p:txBody>
      </p:sp>
      <p:sp>
        <p:nvSpPr>
          <p:cNvPr id="17" name="テキスト ボックス 16"/>
          <p:cNvSpPr txBox="1"/>
          <p:nvPr/>
        </p:nvSpPr>
        <p:spPr>
          <a:xfrm>
            <a:off x="325054" y="3905570"/>
            <a:ext cx="3894020" cy="1938992"/>
          </a:xfrm>
          <a:prstGeom prst="rect">
            <a:avLst/>
          </a:prstGeom>
          <a:noFill/>
          <a:ln w="57150">
            <a:solidFill>
              <a:srgbClr val="FF66CC"/>
            </a:solidFill>
          </a:ln>
        </p:spPr>
        <p:txBody>
          <a:bodyPr wrap="square" rtlCol="0">
            <a:spAutoFit/>
          </a:bodyPr>
          <a:lstStyle/>
          <a:p>
            <a:pPr>
              <a:lnSpc>
                <a:spcPct val="150000"/>
              </a:lnSpc>
            </a:pPr>
            <a:r>
              <a:rPr kumimoji="1" lang="ja-JP" altLang="en-US" sz="2000" b="1" dirty="0">
                <a:latin typeface="HG丸ｺﾞｼｯｸM-PRO" panose="020F0600000000000000" pitchFamily="50" charset="-128"/>
                <a:ea typeface="HG丸ｺﾞｼｯｸM-PRO" panose="020F0600000000000000" pitchFamily="50" charset="-128"/>
              </a:rPr>
              <a:t>「いただきます」の挨拶や寝る時の会話など日々の生活習慣がごっこ遊びの中で生かされていて面白いですね。</a:t>
            </a:r>
          </a:p>
        </p:txBody>
      </p:sp>
      <p:sp>
        <p:nvSpPr>
          <p:cNvPr id="20" name="円形吹き出し 19"/>
          <p:cNvSpPr/>
          <p:nvPr/>
        </p:nvSpPr>
        <p:spPr>
          <a:xfrm>
            <a:off x="5048310" y="4868069"/>
            <a:ext cx="3269759" cy="943833"/>
          </a:xfrm>
          <a:prstGeom prst="wedgeEllipseCallout">
            <a:avLst>
              <a:gd name="adj1" fmla="val -23656"/>
              <a:gd name="adj2" fmla="val -1119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chemeClr val="tx1"/>
                </a:solidFill>
              </a:rPr>
              <a:t>テレビがついてると寝れないよ</a:t>
            </a:r>
          </a:p>
        </p:txBody>
      </p:sp>
      <p:sp>
        <p:nvSpPr>
          <p:cNvPr id="19" name="テキスト ボックス 18"/>
          <p:cNvSpPr txBox="1"/>
          <p:nvPr/>
        </p:nvSpPr>
        <p:spPr>
          <a:xfrm>
            <a:off x="4847771" y="1384259"/>
            <a:ext cx="4957590" cy="646331"/>
          </a:xfrm>
          <a:prstGeom prst="rect">
            <a:avLst/>
          </a:prstGeom>
          <a:noFill/>
        </p:spPr>
        <p:txBody>
          <a:bodyPr wrap="square" rtlCol="0">
            <a:spAutoFit/>
          </a:bodyPr>
          <a:lstStyle/>
          <a:p>
            <a:r>
              <a:rPr kumimoji="1" lang="ja-JP" altLang="en-US" dirty="0" smtClean="0"/>
              <a:t>兄弟がいる友達の話しを聞いて、真似して</a:t>
            </a:r>
            <a:endParaRPr kumimoji="1" lang="en-US" altLang="ja-JP" dirty="0" smtClean="0"/>
          </a:p>
          <a:p>
            <a:r>
              <a:rPr kumimoji="1" lang="ja-JP" altLang="en-US" dirty="0" smtClean="0"/>
              <a:t>学校</a:t>
            </a:r>
            <a:r>
              <a:rPr kumimoji="1" lang="ja-JP" altLang="en-US" dirty="0"/>
              <a:t>に</a:t>
            </a:r>
            <a:r>
              <a:rPr kumimoji="1" lang="ja-JP" altLang="en-US" dirty="0" smtClean="0"/>
              <a:t>いくことを今から楽しみ</a:t>
            </a:r>
            <a:r>
              <a:rPr kumimoji="1" lang="ja-JP" altLang="en-US" dirty="0"/>
              <a:t>にしています</a:t>
            </a:r>
          </a:p>
        </p:txBody>
      </p:sp>
      <p:sp>
        <p:nvSpPr>
          <p:cNvPr id="22" name="テキスト ボックス 21"/>
          <p:cNvSpPr txBox="1"/>
          <p:nvPr/>
        </p:nvSpPr>
        <p:spPr>
          <a:xfrm>
            <a:off x="1826233" y="9391811"/>
            <a:ext cx="2793259" cy="1938992"/>
          </a:xfrm>
          <a:prstGeom prst="rect">
            <a:avLst/>
          </a:prstGeom>
          <a:noFill/>
          <a:ln w="57150">
            <a:solidFill>
              <a:srgbClr val="FF66CC"/>
            </a:solidFill>
          </a:ln>
        </p:spPr>
        <p:txBody>
          <a:bodyPr wrap="square" rtlCol="0">
            <a:spAutoFit/>
          </a:bodyPr>
          <a:lstStyle/>
          <a:p>
            <a:pPr>
              <a:lnSpc>
                <a:spcPct val="150000"/>
              </a:lnSpc>
            </a:pPr>
            <a:r>
              <a:rPr kumimoji="1" lang="ja-JP" altLang="en-US" sz="2000" b="1" dirty="0">
                <a:latin typeface="HG丸ｺﾞｼｯｸM-PRO" panose="020F0600000000000000" pitchFamily="50" charset="-128"/>
                <a:ea typeface="HG丸ｺﾞｼｯｸM-PRO" panose="020F0600000000000000" pitchFamily="50" charset="-128"/>
              </a:rPr>
              <a:t>競争したり走ることを楽しんだり、かけっこにも色々な遊び方があります。</a:t>
            </a:r>
          </a:p>
        </p:txBody>
      </p:sp>
    </p:spTree>
    <p:extLst>
      <p:ext uri="{BB962C8B-B14F-4D97-AF65-F5344CB8AC3E}">
        <p14:creationId xmlns:p14="http://schemas.microsoft.com/office/powerpoint/2010/main" val="39822598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537</TotalTime>
  <Words>121</Words>
  <Application>Microsoft Office PowerPoint</Application>
  <PresentationFormat>A3 297x420 mm</PresentationFormat>
  <Paragraphs>19</Paragraphs>
  <Slides>1</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vt:i4>
      </vt:variant>
    </vt:vector>
  </HeadingPairs>
  <TitlesOfParts>
    <vt:vector size="10" baseType="lpstr">
      <vt:lpstr>HGS創英角ｺﾞｼｯｸUB</vt:lpstr>
      <vt:lpstr>HG丸ｺﾞｼｯｸM-PRO</vt:lpstr>
      <vt:lpstr>HG創英角ｺﾞｼｯｸUB</vt:lpstr>
      <vt:lpstr>游ゴシック</vt:lpstr>
      <vt:lpstr>游ゴシック Light</vt:lpstr>
      <vt:lpstr>Arial</vt:lpstr>
      <vt:lpstr>Calibri</vt:lpstr>
      <vt:lpstr>Calibri Light</vt:lpstr>
      <vt:lpstr>Office テーマ</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宮下 佳捺</dc:creator>
  <cp:lastModifiedBy>宮下 佳捺</cp:lastModifiedBy>
  <cp:revision>94</cp:revision>
  <cp:lastPrinted>2021-09-22T08:50:56Z</cp:lastPrinted>
  <dcterms:created xsi:type="dcterms:W3CDTF">2021-06-17T05:25:24Z</dcterms:created>
  <dcterms:modified xsi:type="dcterms:W3CDTF">2021-09-22T08:52:03Z</dcterms:modified>
</cp:coreProperties>
</file>