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和子 柳澤" initials="和子" lastIdx="0" clrIdx="0">
    <p:extLst>
      <p:ext uri="{19B8F6BF-5375-455C-9EA6-DF929625EA0E}">
        <p15:presenceInfo xmlns:p15="http://schemas.microsoft.com/office/powerpoint/2012/main" userId="91324bb472202a43" providerId="Windows Live"/>
      </p:ext>
    </p:extLst>
  </p:cmAuthor>
  <p:cmAuthor id="2" name="宮入 啓栄" initials="宮入" lastIdx="1" clrIdx="1">
    <p:extLst>
      <p:ext uri="{19B8F6BF-5375-455C-9EA6-DF929625EA0E}">
        <p15:presenceInfo xmlns:p15="http://schemas.microsoft.com/office/powerpoint/2012/main" userId="1d40deca800691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F0F"/>
    <a:srgbClr val="C5F595"/>
    <a:srgbClr val="FF66FF"/>
    <a:srgbClr val="9900FF"/>
    <a:srgbClr val="FFFFCC"/>
    <a:srgbClr val="66CCFF"/>
    <a:srgbClr val="66FF33"/>
    <a:srgbClr val="CCECFF"/>
    <a:srgbClr val="ECFED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87" d="100"/>
          <a:sy n="87" d="100"/>
        </p:scale>
        <p:origin x="828" y="-23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3699ED2E-738B-4E2B-96A8-ECFA4B3FEE19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643D500A-A62E-4C20-80A5-E1003826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D500A-A62E-4C20-80A5-E1003826CB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48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88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24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13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7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20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45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11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4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7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56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9D585-CB2A-4276-9615-DB07A1C08CF7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071EB-7EE8-4486-88B6-EF8C24D7A9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22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 descr="フェンス, 屋外, 金属, 建物 が含まれている画像&#10;&#10;自動的に生成された説明">
            <a:extLst>
              <a:ext uri="{FF2B5EF4-FFF2-40B4-BE49-F238E27FC236}">
                <a16:creationId xmlns:a16="http://schemas.microsoft.com/office/drawing/2014/main" id="{2178C1A2-EABB-4749-A420-53926C591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28" y="7243685"/>
            <a:ext cx="3770904" cy="2632479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-145161" y="56591"/>
            <a:ext cx="143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つくし組</a:t>
            </a:r>
            <a:r>
              <a:rPr lang="ja-JP" altLang="en-US" sz="2800" b="1" dirty="0">
                <a:solidFill>
                  <a:srgbClr val="FF00FF"/>
                </a:solidFill>
                <a:latin typeface="+mn-ea"/>
              </a:rPr>
              <a:t>　</a:t>
            </a:r>
            <a:endParaRPr lang="en-US" altLang="ja-JP" sz="2800" b="1" dirty="0">
              <a:solidFill>
                <a:srgbClr val="FF00FF"/>
              </a:solidFill>
              <a:latin typeface="+mn-ea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37948" y="179701"/>
            <a:ext cx="171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R3.9,17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5298" y="5502872"/>
            <a:ext cx="3154661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u="sng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小さい子が笑うとうれしい</a:t>
            </a:r>
            <a:r>
              <a:rPr lang="en-US" altLang="ja-JP" sz="2000" u="sng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000" u="sng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歳児さん。</a:t>
            </a:r>
            <a:r>
              <a:rPr kumimoji="1" lang="ja-JP" altLang="en-US" sz="2000" u="sng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一緒に生活する中で大きい子も小さい子　</a:t>
            </a:r>
            <a:r>
              <a:rPr kumimoji="1" lang="ja-JP" altLang="en-US" u="sng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u="sng" dirty="0">
                <a:solidFill>
                  <a:srgbClr val="FF0000"/>
                </a:solidFill>
              </a:rPr>
              <a:t>　</a:t>
            </a:r>
            <a:endParaRPr kumimoji="1" lang="en-US" altLang="ja-JP" u="sng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761017" y="1939443"/>
            <a:ext cx="5897154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　</a:t>
            </a:r>
            <a:endParaRPr kumimoji="1"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3019958" y="2724041"/>
            <a:ext cx="146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6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D2397DB-FCED-4FAB-BFD7-CFCA1BCB5607}"/>
              </a:ext>
            </a:extLst>
          </p:cNvPr>
          <p:cNvSpPr txBox="1"/>
          <p:nvPr/>
        </p:nvSpPr>
        <p:spPr>
          <a:xfrm>
            <a:off x="-3521640" y="940199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7F662-CA93-4FA1-B4E6-82FED6550C39}"/>
              </a:ext>
            </a:extLst>
          </p:cNvPr>
          <p:cNvSpPr txBox="1"/>
          <p:nvPr/>
        </p:nvSpPr>
        <p:spPr>
          <a:xfrm>
            <a:off x="11610087" y="5698942"/>
            <a:ext cx="3182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上手に切れるようになったのね～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1A57B9F-5AC6-4B85-ACFC-D77B24200A8D}"/>
              </a:ext>
            </a:extLst>
          </p:cNvPr>
          <p:cNvSpPr txBox="1"/>
          <p:nvPr/>
        </p:nvSpPr>
        <p:spPr>
          <a:xfrm>
            <a:off x="4246962" y="6984389"/>
            <a:ext cx="3471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「ピンポーン！」「どーぞー！」</a:t>
            </a:r>
            <a:endParaRPr kumimoji="1" lang="ja-JP" altLang="en-US" sz="1600" b="1" dirty="0"/>
          </a:p>
        </p:txBody>
      </p:sp>
      <p:sp>
        <p:nvSpPr>
          <p:cNvPr id="49" name="爆発: 14 pt 48">
            <a:extLst>
              <a:ext uri="{FF2B5EF4-FFF2-40B4-BE49-F238E27FC236}">
                <a16:creationId xmlns:a16="http://schemas.microsoft.com/office/drawing/2014/main" id="{82B73B00-53A0-4941-9771-D9550D17890D}"/>
              </a:ext>
            </a:extLst>
          </p:cNvPr>
          <p:cNvSpPr/>
          <p:nvPr/>
        </p:nvSpPr>
        <p:spPr>
          <a:xfrm>
            <a:off x="11211138" y="6566454"/>
            <a:ext cx="3182691" cy="81820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ジャブジャブ</a:t>
            </a:r>
          </a:p>
        </p:txBody>
      </p:sp>
      <p:sp>
        <p:nvSpPr>
          <p:cNvPr id="48" name="思考の吹き出し: 雲形 47">
            <a:extLst>
              <a:ext uri="{FF2B5EF4-FFF2-40B4-BE49-F238E27FC236}">
                <a16:creationId xmlns:a16="http://schemas.microsoft.com/office/drawing/2014/main" id="{5AD3C156-8C67-4D8F-AC7A-8B79D9789545}"/>
              </a:ext>
            </a:extLst>
          </p:cNvPr>
          <p:cNvSpPr/>
          <p:nvPr/>
        </p:nvSpPr>
        <p:spPr>
          <a:xfrm>
            <a:off x="8785381" y="4838523"/>
            <a:ext cx="2011036" cy="1512251"/>
          </a:xfrm>
          <a:prstGeom prst="cloudCallout">
            <a:avLst>
              <a:gd name="adj1" fmla="val 63508"/>
              <a:gd name="adj2" fmla="val 7477"/>
            </a:avLst>
          </a:prstGeom>
          <a:solidFill>
            <a:schemeClr val="accent1"/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氷</a:t>
            </a: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って、なんだ？</a:t>
            </a:r>
            <a:endParaRPr kumimoji="1" lang="ja-JP" altLang="en-US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CD790C2-704B-4CEE-9297-A753101AE4CF}"/>
              </a:ext>
            </a:extLst>
          </p:cNvPr>
          <p:cNvSpPr/>
          <p:nvPr/>
        </p:nvSpPr>
        <p:spPr>
          <a:xfrm>
            <a:off x="-7210469" y="8632683"/>
            <a:ext cx="2821025" cy="6662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出来るようになったよ！</a:t>
            </a:r>
            <a:endParaRPr kumimoji="1" lang="en-US" altLang="ja-JP" sz="2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" name="思考の吹き出し: 雲形 17">
            <a:extLst>
              <a:ext uri="{FF2B5EF4-FFF2-40B4-BE49-F238E27FC236}">
                <a16:creationId xmlns:a16="http://schemas.microsoft.com/office/drawing/2014/main" id="{217F8AC5-EB77-47EA-A1CE-2192847BC24D}"/>
              </a:ext>
            </a:extLst>
          </p:cNvPr>
          <p:cNvSpPr/>
          <p:nvPr/>
        </p:nvSpPr>
        <p:spPr>
          <a:xfrm>
            <a:off x="-2340651" y="6165309"/>
            <a:ext cx="1317106" cy="902184"/>
          </a:xfrm>
          <a:prstGeom prst="cloudCallout">
            <a:avLst>
              <a:gd name="adj1" fmla="val 50533"/>
              <a:gd name="adj2" fmla="val 55084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98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ブルーベリー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思考の吹き出し: 雲形 28">
            <a:extLst>
              <a:ext uri="{FF2B5EF4-FFF2-40B4-BE49-F238E27FC236}">
                <a16:creationId xmlns:a16="http://schemas.microsoft.com/office/drawing/2014/main" id="{79B68900-D641-4059-8E64-ECFF0899755C}"/>
              </a:ext>
            </a:extLst>
          </p:cNvPr>
          <p:cNvSpPr/>
          <p:nvPr/>
        </p:nvSpPr>
        <p:spPr>
          <a:xfrm>
            <a:off x="9564549" y="1743262"/>
            <a:ext cx="1567033" cy="852743"/>
          </a:xfrm>
          <a:prstGeom prst="cloudCallout">
            <a:avLst>
              <a:gd name="adj1" fmla="val -47102"/>
              <a:gd name="adj2" fmla="val -53139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98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赤ちゃんぶどうあったよ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C79D33-4E0D-42CD-A5E3-3C0EC39FA52D}"/>
              </a:ext>
            </a:extLst>
          </p:cNvPr>
          <p:cNvSpPr txBox="1"/>
          <p:nvPr/>
        </p:nvSpPr>
        <p:spPr>
          <a:xfrm>
            <a:off x="14062" y="7083941"/>
            <a:ext cx="153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石山の頂で！</a:t>
            </a:r>
            <a:endParaRPr kumimoji="1" lang="ja-JP" altLang="en-US" sz="1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A7A517-49FE-4DF3-810E-6AA49CE3581F}"/>
              </a:ext>
            </a:extLst>
          </p:cNvPr>
          <p:cNvSpPr txBox="1"/>
          <p:nvPr/>
        </p:nvSpPr>
        <p:spPr>
          <a:xfrm>
            <a:off x="-6858306" y="1867311"/>
            <a:ext cx="122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これな～に？</a:t>
            </a: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986A4D19-2C7F-47F3-9AEE-7D214C18E285}"/>
              </a:ext>
            </a:extLst>
          </p:cNvPr>
          <p:cNvSpPr/>
          <p:nvPr/>
        </p:nvSpPr>
        <p:spPr>
          <a:xfrm>
            <a:off x="-5043927" y="4276772"/>
            <a:ext cx="506555" cy="243397"/>
          </a:xfrm>
          <a:prstGeom prst="rightArrow">
            <a:avLst>
              <a:gd name="adj1" fmla="val 6064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E99FE670-6598-4F41-BF97-45FD64500423}"/>
              </a:ext>
            </a:extLst>
          </p:cNvPr>
          <p:cNvSpPr/>
          <p:nvPr/>
        </p:nvSpPr>
        <p:spPr>
          <a:xfrm>
            <a:off x="-4944238" y="4953000"/>
            <a:ext cx="566851" cy="293976"/>
          </a:xfrm>
          <a:prstGeom prst="rightArrow">
            <a:avLst>
              <a:gd name="adj1" fmla="val 50000"/>
              <a:gd name="adj2" fmla="val 511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BF53F13-A5DC-4800-B4EE-AA4279DC96C8}"/>
              </a:ext>
            </a:extLst>
          </p:cNvPr>
          <p:cNvSpPr/>
          <p:nvPr/>
        </p:nvSpPr>
        <p:spPr>
          <a:xfrm rot="19253480">
            <a:off x="-5819325" y="5970752"/>
            <a:ext cx="576527" cy="3058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FE9ADE-4BCF-48B0-97C7-A96A1893A468}"/>
              </a:ext>
            </a:extLst>
          </p:cNvPr>
          <p:cNvSpPr txBox="1"/>
          <p:nvPr/>
        </p:nvSpPr>
        <p:spPr>
          <a:xfrm>
            <a:off x="2981797" y="6507955"/>
            <a:ext cx="377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もお互いに育ちあっています。</a:t>
            </a:r>
            <a:endParaRPr kumimoji="1" lang="ja-JP" altLang="en-US" sz="2000" u="sng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04264A5-BC56-4E32-80C5-0680FCFA194C}"/>
              </a:ext>
            </a:extLst>
          </p:cNvPr>
          <p:cNvSpPr txBox="1"/>
          <p:nvPr/>
        </p:nvSpPr>
        <p:spPr>
          <a:xfrm>
            <a:off x="8884476" y="4122774"/>
            <a:ext cx="94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ジュースも作っちゃお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9CB23C4-5CDF-46CA-BD5C-11EA0672C368}"/>
              </a:ext>
            </a:extLst>
          </p:cNvPr>
          <p:cNvSpPr txBox="1"/>
          <p:nvPr/>
        </p:nvSpPr>
        <p:spPr>
          <a:xfrm>
            <a:off x="-6571208" y="441311"/>
            <a:ext cx="143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どんぐりみっけ！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0B7A79BF-5EF5-4352-9EF9-F4E2107DA393}"/>
              </a:ext>
            </a:extLst>
          </p:cNvPr>
          <p:cNvSpPr/>
          <p:nvPr/>
        </p:nvSpPr>
        <p:spPr>
          <a:xfrm>
            <a:off x="-4377387" y="624010"/>
            <a:ext cx="1850328" cy="10324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80E8A8A-CC6E-4269-8BBD-46E0474E3D3C}"/>
              </a:ext>
            </a:extLst>
          </p:cNvPr>
          <p:cNvSpPr/>
          <p:nvPr/>
        </p:nvSpPr>
        <p:spPr>
          <a:xfrm>
            <a:off x="8470058" y="7486238"/>
            <a:ext cx="5911955" cy="427381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保育園で出来るコロナ対策を行い、大事な命を守りたいと思います</a:t>
            </a:r>
          </a:p>
        </p:txBody>
      </p:sp>
      <p:pic>
        <p:nvPicPr>
          <p:cNvPr id="36" name="図 35" descr="人, 子供, 屋内, 少年 が含まれている画像&#10;&#10;自動的に生成された説明">
            <a:extLst>
              <a:ext uri="{FF2B5EF4-FFF2-40B4-BE49-F238E27FC236}">
                <a16:creationId xmlns:a16="http://schemas.microsoft.com/office/drawing/2014/main" id="{58041B59-214B-491A-8222-136E3BEE0D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" y="3013287"/>
            <a:ext cx="3177290" cy="2443680"/>
          </a:xfrm>
          <a:prstGeom prst="rect">
            <a:avLst/>
          </a:prstGeom>
        </p:spPr>
      </p:pic>
      <p:pic>
        <p:nvPicPr>
          <p:cNvPr id="43" name="図 42" descr="赤ちゃんを抱いている女の子&#10;&#10;自動的に生成された説明">
            <a:extLst>
              <a:ext uri="{FF2B5EF4-FFF2-40B4-BE49-F238E27FC236}">
                <a16:creationId xmlns:a16="http://schemas.microsoft.com/office/drawing/2014/main" id="{553BE86D-A753-4E74-8572-22F516F36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" y="759298"/>
            <a:ext cx="3156044" cy="2176454"/>
          </a:xfrm>
          <a:prstGeom prst="rect">
            <a:avLst/>
          </a:prstGeom>
        </p:spPr>
      </p:pic>
      <p:pic>
        <p:nvPicPr>
          <p:cNvPr id="46" name="図 45" descr="テーブルの上に立っている女の子&#10;&#10;低い精度で自動的に生成された説明">
            <a:extLst>
              <a:ext uri="{FF2B5EF4-FFF2-40B4-BE49-F238E27FC236}">
                <a16:creationId xmlns:a16="http://schemas.microsoft.com/office/drawing/2014/main" id="{0D741C9E-39B4-4B7E-AACE-9C188B2321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66" y="3683738"/>
            <a:ext cx="3760867" cy="2983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図 49" descr="部屋の中に立っている子供たち&#10;&#10;自動的に生成された説明">
            <a:extLst>
              <a:ext uri="{FF2B5EF4-FFF2-40B4-BE49-F238E27FC236}">
                <a16:creationId xmlns:a16="http://schemas.microsoft.com/office/drawing/2014/main" id="{2526A418-2B00-4A9C-BE8B-359AF8D760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37" y="1507031"/>
            <a:ext cx="3451084" cy="2322179"/>
          </a:xfrm>
          <a:prstGeom prst="rect">
            <a:avLst/>
          </a:prstGeom>
        </p:spPr>
      </p:pic>
      <p:sp>
        <p:nvSpPr>
          <p:cNvPr id="32" name="小波 31">
            <a:extLst>
              <a:ext uri="{FF2B5EF4-FFF2-40B4-BE49-F238E27FC236}">
                <a16:creationId xmlns:a16="http://schemas.microsoft.com/office/drawing/2014/main" id="{DBFEDA84-A039-42B7-971B-ECBBAC2A94A1}"/>
              </a:ext>
            </a:extLst>
          </p:cNvPr>
          <p:cNvSpPr/>
          <p:nvPr/>
        </p:nvSpPr>
        <p:spPr>
          <a:xfrm>
            <a:off x="1550041" y="74819"/>
            <a:ext cx="4199631" cy="692153"/>
          </a:xfrm>
          <a:prstGeom prst="doubleWave">
            <a:avLst>
              <a:gd name="adj1" fmla="val 6250"/>
              <a:gd name="adj2" fmla="val -238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i="1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異年齢保育で育つもの</a:t>
            </a:r>
          </a:p>
        </p:txBody>
      </p:sp>
      <p:sp>
        <p:nvSpPr>
          <p:cNvPr id="24" name="吹き出し: 円形 23">
            <a:extLst>
              <a:ext uri="{FF2B5EF4-FFF2-40B4-BE49-F238E27FC236}">
                <a16:creationId xmlns:a16="http://schemas.microsoft.com/office/drawing/2014/main" id="{7BDD2360-1167-4DDE-8600-8DCD890930D1}"/>
              </a:ext>
            </a:extLst>
          </p:cNvPr>
          <p:cNvSpPr/>
          <p:nvPr/>
        </p:nvSpPr>
        <p:spPr>
          <a:xfrm>
            <a:off x="5409789" y="3960799"/>
            <a:ext cx="1410632" cy="548656"/>
          </a:xfrm>
          <a:prstGeom prst="wedgeEllipseCallout">
            <a:avLst>
              <a:gd name="adj1" fmla="val -28081"/>
              <a:gd name="adj2" fmla="val 68217"/>
            </a:avLst>
          </a:prstGeom>
          <a:solidFill>
            <a:srgbClr val="FFFFCC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かわい～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❤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0" name="吹き出し: 円形 29">
            <a:extLst>
              <a:ext uri="{FF2B5EF4-FFF2-40B4-BE49-F238E27FC236}">
                <a16:creationId xmlns:a16="http://schemas.microsoft.com/office/drawing/2014/main" id="{1D476001-F0F1-4255-9413-9E73182CD785}"/>
              </a:ext>
            </a:extLst>
          </p:cNvPr>
          <p:cNvSpPr/>
          <p:nvPr/>
        </p:nvSpPr>
        <p:spPr>
          <a:xfrm>
            <a:off x="3417655" y="849895"/>
            <a:ext cx="3313801" cy="582294"/>
          </a:xfrm>
          <a:prstGeom prst="wedgeEllipseCallout">
            <a:avLst>
              <a:gd name="adj1" fmla="val -61365"/>
              <a:gd name="adj2" fmla="val 6091"/>
            </a:avLst>
          </a:prstGeom>
          <a:solidFill>
            <a:srgbClr val="FFFFCC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やってあげようか？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2207E307-647A-4AA9-9E3E-05EFCD89D387}"/>
              </a:ext>
            </a:extLst>
          </p:cNvPr>
          <p:cNvSpPr/>
          <p:nvPr/>
        </p:nvSpPr>
        <p:spPr>
          <a:xfrm>
            <a:off x="3864682" y="3276127"/>
            <a:ext cx="2665551" cy="62459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98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安心感</a:t>
            </a:r>
            <a:endParaRPr kumimoji="1" lang="ja-JP" altLang="en-US" sz="24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DC0D26B3-AB98-40E9-8B65-BFD00DAAB6C1}"/>
              </a:ext>
            </a:extLst>
          </p:cNvPr>
          <p:cNvSpPr/>
          <p:nvPr/>
        </p:nvSpPr>
        <p:spPr>
          <a:xfrm>
            <a:off x="1025504" y="2903110"/>
            <a:ext cx="2196411" cy="644615"/>
          </a:xfrm>
          <a:prstGeom prst="ellipse">
            <a:avLst/>
          </a:prstGeom>
          <a:solidFill>
            <a:srgbClr val="FFFF00"/>
          </a:solidFill>
          <a:ln>
            <a:solidFill>
              <a:srgbClr val="F98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思いやり</a:t>
            </a:r>
          </a:p>
        </p:txBody>
      </p:sp>
      <p:pic>
        <p:nvPicPr>
          <p:cNvPr id="54" name="図 53" descr="草の上に立っている子供たち&#10;&#10;自動的に生成された説明">
            <a:extLst>
              <a:ext uri="{FF2B5EF4-FFF2-40B4-BE49-F238E27FC236}">
                <a16:creationId xmlns:a16="http://schemas.microsoft.com/office/drawing/2014/main" id="{C9C9FFDA-F8F4-4592-A06F-D7AA31A389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" y="7429042"/>
            <a:ext cx="2917503" cy="2443680"/>
          </a:xfrm>
          <a:prstGeom prst="rect">
            <a:avLst/>
          </a:prstGeom>
        </p:spPr>
      </p:pic>
      <p:sp>
        <p:nvSpPr>
          <p:cNvPr id="68" name="円形吹き出し 67"/>
          <p:cNvSpPr/>
          <p:nvPr/>
        </p:nvSpPr>
        <p:spPr>
          <a:xfrm>
            <a:off x="2017049" y="9069753"/>
            <a:ext cx="3133927" cy="761282"/>
          </a:xfrm>
          <a:prstGeom prst="wedgeEllipseCallout">
            <a:avLst>
              <a:gd name="adj1" fmla="val -633"/>
              <a:gd name="adj2" fmla="val -18552"/>
            </a:avLst>
          </a:prstGeom>
          <a:solidFill>
            <a:srgbClr val="FFFF00"/>
          </a:solidFill>
          <a:ln w="9525">
            <a:solidFill>
              <a:srgbClr val="F98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楽しさや喜び</a:t>
            </a:r>
            <a:endParaRPr kumimoji="1" lang="en-US" altLang="ja-JP" sz="2400" b="1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9" name="吹き出し: 円形 58">
            <a:extLst>
              <a:ext uri="{FF2B5EF4-FFF2-40B4-BE49-F238E27FC236}">
                <a16:creationId xmlns:a16="http://schemas.microsoft.com/office/drawing/2014/main" id="{67EE5A6A-800A-482E-919E-DEE15F4556A6}"/>
              </a:ext>
            </a:extLst>
          </p:cNvPr>
          <p:cNvSpPr/>
          <p:nvPr/>
        </p:nvSpPr>
        <p:spPr>
          <a:xfrm>
            <a:off x="1267695" y="7216501"/>
            <a:ext cx="1992264" cy="650053"/>
          </a:xfrm>
          <a:prstGeom prst="wedgeEllipseCallout">
            <a:avLst>
              <a:gd name="adj1" fmla="val -29172"/>
              <a:gd name="adj2" fmla="val 6135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パプリ～カ花がさいたーらー♪</a:t>
            </a:r>
          </a:p>
        </p:txBody>
      </p:sp>
    </p:spTree>
    <p:extLst>
      <p:ext uri="{BB962C8B-B14F-4D97-AF65-F5344CB8AC3E}">
        <p14:creationId xmlns:p14="http://schemas.microsoft.com/office/powerpoint/2010/main" val="215297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8397</TotalTime>
  <Words>124</Words>
  <Application>Microsoft Office PowerPoint</Application>
  <PresentationFormat>A4 210 x 297 mm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HGP創英角ｺﾞｼｯｸUB</vt:lpstr>
      <vt:lpstr>HGP創英角ﾎﾟｯﾌﾟ体</vt:lpstr>
      <vt:lpstr>HGS創英角ﾎﾟｯﾌﾟ体</vt:lpstr>
      <vt:lpstr>HG丸ｺﾞｼｯｸM-PRO</vt:lpstr>
      <vt:lpstr>HG創英角ﾎﾟｯﾌﾟ体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柳澤和子</dc:creator>
  <cp:lastModifiedBy>宮入 啓栄</cp:lastModifiedBy>
  <cp:revision>675</cp:revision>
  <cp:lastPrinted>2021-06-03T10:37:04Z</cp:lastPrinted>
  <dcterms:created xsi:type="dcterms:W3CDTF">2017-04-30T10:11:01Z</dcterms:created>
  <dcterms:modified xsi:type="dcterms:W3CDTF">2021-09-16T14:45:01Z</dcterms:modified>
</cp:coreProperties>
</file>